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368" r:id="rId2"/>
    <p:sldId id="276" r:id="rId3"/>
    <p:sldId id="361" r:id="rId4"/>
    <p:sldId id="298" r:id="rId5"/>
    <p:sldId id="362" r:id="rId6"/>
    <p:sldId id="363" r:id="rId7"/>
    <p:sldId id="286" r:id="rId8"/>
    <p:sldId id="29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2F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56" autoAdjust="0"/>
  </p:normalViewPr>
  <p:slideViewPr>
    <p:cSldViewPr>
      <p:cViewPr>
        <p:scale>
          <a:sx n="190" d="100"/>
          <a:sy n="190" d="100"/>
        </p:scale>
        <p:origin x="182" y="-18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CE7A44D-BBAB-467F-8D75-6354DFFF02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342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Abundance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A694FB-73CA-4938-9077-32511DE7A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Abundance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1706E0-1FFD-43F8-B934-C32D417215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4663" y="122238"/>
            <a:ext cx="2252662" cy="6354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8" y="122238"/>
            <a:ext cx="6607175" cy="6354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Abundance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8FCBBF-BCAD-4D98-ADE8-EC3C07AA63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Abundance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8D0034-34A8-4F4F-AD0F-588093AE79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Abundance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8ED884-9195-416F-9187-3412CCCEBD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Abundance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0FB17B-0E03-4EC7-9107-875797CC75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Abundance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750F593-C852-497D-8172-98BC111C03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Abundance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2E67C0-B819-4045-BAB3-D75D062997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Abundance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FBDF7F-8F46-4C22-AF0D-CA9395A9DA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Abundance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6DB47A-A7BB-4FBE-8AB9-E812DCB87B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Abundance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AF1876-65E1-462C-B441-BEAFFDA87C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7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088" y="122238"/>
            <a:ext cx="9012237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5532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en-US" smtClean="0"/>
              <a:t>Abundance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50025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18721D-03EA-44F2-A284-0CA5DF6DFD2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6.wmf"/><Relationship Id="rId7" Type="http://schemas.openxmlformats.org/officeDocument/2006/relationships/image" Target="../media/image8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5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143000" y="2362200"/>
            <a:ext cx="7162800" cy="304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Abundance Estimates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2667000"/>
            <a:ext cx="1691640" cy="640080"/>
          </a:xfrm>
          <a:prstGeom prst="rect">
            <a:avLst/>
          </a:prstGeom>
          <a:solidFill>
            <a:srgbClr val="FFB8A7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Recruitment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57739" y="4312920"/>
            <a:ext cx="1691640" cy="640080"/>
          </a:xfrm>
          <a:prstGeom prst="rect">
            <a:avLst/>
          </a:prstGeom>
          <a:solidFill>
            <a:srgbClr val="FFB8A7"/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Immigration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98705" y="2667000"/>
            <a:ext cx="1691640" cy="6400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Natural Mortality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82139" y="3505200"/>
            <a:ext cx="1691640" cy="6400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Fishing Mortality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208644" y="4312920"/>
            <a:ext cx="1691640" cy="6400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Emigration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11" idx="3"/>
          </p:cNvCxnSpPr>
          <p:nvPr/>
        </p:nvCxnSpPr>
        <p:spPr>
          <a:xfrm>
            <a:off x="3139440" y="2987040"/>
            <a:ext cx="528099" cy="634116"/>
          </a:xfrm>
          <a:prstGeom prst="straightConnector1">
            <a:avLst/>
          </a:prstGeom>
          <a:ln w="50800" cap="flat">
            <a:solidFill>
              <a:srgbClr val="FF0000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149379" y="4078356"/>
            <a:ext cx="518160" cy="554604"/>
          </a:xfrm>
          <a:prstGeom prst="straightConnector1">
            <a:avLst/>
          </a:prstGeom>
          <a:ln w="50800" cap="flat">
            <a:solidFill>
              <a:srgbClr val="FF0000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16" idx="1"/>
          </p:cNvCxnSpPr>
          <p:nvPr/>
        </p:nvCxnSpPr>
        <p:spPr>
          <a:xfrm flipV="1">
            <a:off x="5506278" y="2987040"/>
            <a:ext cx="692427" cy="634116"/>
          </a:xfrm>
          <a:prstGeom prst="straightConnector1">
            <a:avLst/>
          </a:prstGeom>
          <a:ln w="50800" cap="flat">
            <a:solidFill>
              <a:schemeClr val="tx1">
                <a:lumMod val="75000"/>
                <a:lumOff val="25000"/>
              </a:schemeClr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17" idx="1"/>
          </p:cNvCxnSpPr>
          <p:nvPr/>
        </p:nvCxnSpPr>
        <p:spPr>
          <a:xfrm>
            <a:off x="5506278" y="3810000"/>
            <a:ext cx="675861" cy="15240"/>
          </a:xfrm>
          <a:prstGeom prst="straightConnector1">
            <a:avLst/>
          </a:prstGeom>
          <a:ln w="50800" cap="flat">
            <a:solidFill>
              <a:schemeClr val="tx1">
                <a:lumMod val="75000"/>
                <a:lumOff val="25000"/>
              </a:schemeClr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8" idx="1"/>
          </p:cNvCxnSpPr>
          <p:nvPr/>
        </p:nvCxnSpPr>
        <p:spPr>
          <a:xfrm>
            <a:off x="5506278" y="4095054"/>
            <a:ext cx="702366" cy="537906"/>
          </a:xfrm>
          <a:prstGeom prst="straightConnector1">
            <a:avLst/>
          </a:prstGeom>
          <a:ln w="50800" cap="flat">
            <a:solidFill>
              <a:schemeClr val="tx1">
                <a:lumMod val="75000"/>
                <a:lumOff val="25000"/>
              </a:schemeClr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143000" y="2362200"/>
            <a:ext cx="7162800" cy="3048000"/>
          </a:xfrm>
          <a:prstGeom prst="rect">
            <a:avLst/>
          </a:prstGeom>
          <a:solidFill>
            <a:schemeClr val="accent2">
              <a:lumMod val="20000"/>
              <a:lumOff val="80000"/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" name="Oval 1"/>
          <p:cNvSpPr/>
          <p:nvPr/>
        </p:nvSpPr>
        <p:spPr>
          <a:xfrm>
            <a:off x="3276600" y="2819400"/>
            <a:ext cx="2580861" cy="1965960"/>
          </a:xfrm>
          <a:prstGeom prst="ellips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67539" y="3352800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/>
                </a:solidFill>
              </a:rPr>
              <a:t>Population</a:t>
            </a:r>
          </a:p>
          <a:p>
            <a:pPr algn="ctr"/>
            <a:r>
              <a:rPr lang="en-US" sz="2400" b="1" dirty="0" smtClean="0">
                <a:solidFill>
                  <a:schemeClr val="accent6"/>
                </a:solidFill>
              </a:rPr>
              <a:t>Numbers</a:t>
            </a:r>
            <a:endParaRPr lang="en-US" sz="24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46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Abundance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657104-BF60-47CD-83B8-BC3D5D8013CD}" type="slidenum">
              <a:rPr lang="en-US"/>
              <a:pPr/>
              <a:t>2</a:t>
            </a:fld>
            <a:endParaRPr lang="en-US"/>
          </a:p>
        </p:txBody>
      </p:sp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Assumptions – Petersen Methods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 population is closed.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no losses due to e</a:t>
            </a:r>
            <a:r>
              <a:rPr lang="en-US" sz="2400" dirty="0" smtClean="0"/>
              <a:t>migration </a:t>
            </a:r>
            <a:r>
              <a:rPr lang="en-US" sz="2400" dirty="0"/>
              <a:t>or mortality.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no gains due </a:t>
            </a:r>
            <a:r>
              <a:rPr lang="en-US" sz="2400"/>
              <a:t>to </a:t>
            </a:r>
            <a:r>
              <a:rPr lang="en-US" sz="2400" smtClean="0"/>
              <a:t>immigration </a:t>
            </a:r>
            <a:r>
              <a:rPr lang="en-US" sz="2400" dirty="0"/>
              <a:t>or recruitment.</a:t>
            </a:r>
          </a:p>
          <a:p>
            <a:pPr lvl="1">
              <a:lnSpc>
                <a:spcPct val="90000"/>
              </a:lnSpc>
            </a:pPr>
            <a:endParaRPr lang="en-US" sz="1400" dirty="0"/>
          </a:p>
          <a:p>
            <a:pPr>
              <a:lnSpc>
                <a:spcPct val="90000"/>
              </a:lnSpc>
            </a:pPr>
            <a:r>
              <a:rPr lang="en-US" sz="2800" dirty="0"/>
              <a:t>All fish have the same chance of being </a:t>
            </a:r>
            <a:r>
              <a:rPr lang="en-US" sz="2800" dirty="0" smtClean="0"/>
              <a:t>caught.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1400" dirty="0"/>
          </a:p>
          <a:p>
            <a:pPr>
              <a:lnSpc>
                <a:spcPct val="90000"/>
              </a:lnSpc>
            </a:pPr>
            <a:r>
              <a:rPr lang="en-US" sz="2800" dirty="0"/>
              <a:t>Tagging fish does not affect their </a:t>
            </a:r>
            <a:r>
              <a:rPr lang="en-US" sz="2800" dirty="0" err="1"/>
              <a:t>catchability</a:t>
            </a:r>
            <a:r>
              <a:rPr lang="en-US" sz="2800" dirty="0"/>
              <a:t>.</a:t>
            </a:r>
          </a:p>
          <a:p>
            <a:pPr>
              <a:lnSpc>
                <a:spcPct val="90000"/>
              </a:lnSpc>
            </a:pPr>
            <a:endParaRPr lang="en-US" sz="1400" dirty="0"/>
          </a:p>
          <a:p>
            <a:pPr>
              <a:lnSpc>
                <a:spcPct val="90000"/>
              </a:lnSpc>
            </a:pPr>
            <a:r>
              <a:rPr lang="en-US" sz="2800" dirty="0"/>
              <a:t>Fish do not lose their </a:t>
            </a:r>
            <a:r>
              <a:rPr lang="en-US" sz="2800" dirty="0" smtClean="0"/>
              <a:t>tags.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1400" dirty="0"/>
          </a:p>
          <a:p>
            <a:pPr>
              <a:lnSpc>
                <a:spcPct val="90000"/>
              </a:lnSpc>
            </a:pPr>
            <a:r>
              <a:rPr lang="en-US" sz="2800" dirty="0"/>
              <a:t>All </a:t>
            </a:r>
            <a:r>
              <a:rPr lang="en-US" sz="2800" dirty="0" smtClean="0"/>
              <a:t>tagged fish </a:t>
            </a:r>
            <a:r>
              <a:rPr lang="en-US" sz="2800" dirty="0"/>
              <a:t>are </a:t>
            </a:r>
            <a:r>
              <a:rPr lang="en-US" sz="2800" dirty="0" smtClean="0"/>
              <a:t>observed/reported when recaptured.</a:t>
            </a:r>
          </a:p>
        </p:txBody>
      </p:sp>
    </p:spTree>
    <p:extLst>
      <p:ext uri="{BB962C8B-B14F-4D97-AF65-F5344CB8AC3E}">
        <p14:creationId xmlns:p14="http://schemas.microsoft.com/office/powerpoint/2010/main" val="341572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Abundance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8D0034-34A8-4F4F-AD0F-588093AE792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2133600" y="3272135"/>
            <a:ext cx="60960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1143000" y="3272135"/>
            <a:ext cx="68580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587375" y="3859510"/>
            <a:ext cx="0" cy="2590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3265488" y="3861098"/>
            <a:ext cx="0" cy="2590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-76200" y="6396335"/>
            <a:ext cx="12811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Marking</a:t>
            </a:r>
            <a:endParaRPr lang="en-US" sz="2400" b="0" dirty="0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584470" y="6396335"/>
            <a:ext cx="16065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 dirty="0" smtClean="0"/>
              <a:t>Recapture</a:t>
            </a:r>
            <a:endParaRPr lang="en-US" sz="2400" b="0" dirty="0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1439863" y="6396335"/>
            <a:ext cx="9300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N=??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174625" y="2357735"/>
            <a:ext cx="955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M=16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3808413" y="3119735"/>
            <a:ext cx="963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m=10</a:t>
            </a:r>
            <a:endParaRPr lang="en-US" sz="2400" dirty="0">
              <a:solidFill>
                <a:schemeClr val="accent2"/>
              </a:solidFill>
            </a:endParaRPr>
          </a:p>
        </p:txBody>
      </p:sp>
      <p:pic>
        <p:nvPicPr>
          <p:cNvPr id="17" name="Picture 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2792710"/>
            <a:ext cx="1065213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" name="Rectangle 507"/>
          <p:cNvSpPr>
            <a:spLocks noChangeArrowheads="1"/>
          </p:cNvSpPr>
          <p:nvPr/>
        </p:nvSpPr>
        <p:spPr bwMode="auto">
          <a:xfrm>
            <a:off x="708025" y="3969048"/>
            <a:ext cx="2414588" cy="2401887"/>
          </a:xfrm>
          <a:prstGeom prst="rect">
            <a:avLst/>
          </a:prstGeom>
          <a:noFill/>
          <a:ln w="952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5" name="Line 8"/>
          <p:cNvSpPr>
            <a:spLocks noChangeShapeType="1"/>
          </p:cNvSpPr>
          <p:nvPr/>
        </p:nvSpPr>
        <p:spPr bwMode="auto">
          <a:xfrm flipV="1">
            <a:off x="2133600" y="2578099"/>
            <a:ext cx="609600" cy="139094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8" name="Text Box 17"/>
          <p:cNvSpPr txBox="1">
            <a:spLocks noChangeArrowheads="1"/>
          </p:cNvSpPr>
          <p:nvPr/>
        </p:nvSpPr>
        <p:spPr bwMode="auto">
          <a:xfrm>
            <a:off x="3808413" y="1824335"/>
            <a:ext cx="7922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m=3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689" name="Text Box 17"/>
          <p:cNvSpPr txBox="1">
            <a:spLocks noChangeArrowheads="1"/>
          </p:cNvSpPr>
          <p:nvPr/>
        </p:nvSpPr>
        <p:spPr bwMode="auto">
          <a:xfrm>
            <a:off x="2779713" y="1051719"/>
            <a:ext cx="963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n=19</a:t>
            </a:r>
            <a:endParaRPr lang="en-US" sz="2400" dirty="0">
              <a:solidFill>
                <a:schemeClr val="accent2"/>
              </a:solidFill>
            </a:endParaRPr>
          </a:p>
        </p:txBody>
      </p:sp>
      <p:grpSp>
        <p:nvGrpSpPr>
          <p:cNvPr id="1223" name="Group 1222"/>
          <p:cNvGrpSpPr/>
          <p:nvPr/>
        </p:nvGrpSpPr>
        <p:grpSpPr>
          <a:xfrm>
            <a:off x="2743200" y="2798763"/>
            <a:ext cx="1065213" cy="1054100"/>
            <a:chOff x="2743200" y="2798763"/>
            <a:chExt cx="1065213" cy="1054100"/>
          </a:xfrm>
        </p:grpSpPr>
        <p:sp>
          <p:nvSpPr>
            <p:cNvPr id="691" name="AutoShape 670"/>
            <p:cNvSpPr>
              <a:spLocks noChangeAspect="1" noChangeArrowheads="1" noTextEdit="1"/>
            </p:cNvSpPr>
            <p:nvPr/>
          </p:nvSpPr>
          <p:spPr bwMode="auto">
            <a:xfrm>
              <a:off x="2743200" y="2798763"/>
              <a:ext cx="1065213" cy="1054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4" name="Rectangle 672"/>
            <p:cNvSpPr>
              <a:spLocks noChangeArrowheads="1"/>
            </p:cNvSpPr>
            <p:nvPr/>
          </p:nvSpPr>
          <p:spPr bwMode="auto">
            <a:xfrm>
              <a:off x="3589338" y="3643313"/>
              <a:ext cx="19050" cy="57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5" name="Rectangle 673"/>
            <p:cNvSpPr>
              <a:spLocks noChangeArrowheads="1"/>
            </p:cNvSpPr>
            <p:nvPr/>
          </p:nvSpPr>
          <p:spPr bwMode="auto">
            <a:xfrm>
              <a:off x="3589338" y="3643313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6" name="Rectangle 674"/>
            <p:cNvSpPr>
              <a:spLocks noChangeArrowheads="1"/>
            </p:cNvSpPr>
            <p:nvPr/>
          </p:nvSpPr>
          <p:spPr bwMode="auto">
            <a:xfrm>
              <a:off x="3589338" y="3690938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" name="Rectangle 675"/>
            <p:cNvSpPr>
              <a:spLocks noChangeArrowheads="1"/>
            </p:cNvSpPr>
            <p:nvPr/>
          </p:nvSpPr>
          <p:spPr bwMode="auto">
            <a:xfrm>
              <a:off x="3579813" y="3652838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" name="Rectangle 676"/>
            <p:cNvSpPr>
              <a:spLocks noChangeArrowheads="1"/>
            </p:cNvSpPr>
            <p:nvPr/>
          </p:nvSpPr>
          <p:spPr bwMode="auto">
            <a:xfrm>
              <a:off x="3579813" y="3681413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9" name="Rectangle 677"/>
            <p:cNvSpPr>
              <a:spLocks noChangeArrowheads="1"/>
            </p:cNvSpPr>
            <p:nvPr/>
          </p:nvSpPr>
          <p:spPr bwMode="auto">
            <a:xfrm>
              <a:off x="3570288" y="366236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0" name="Rectangle 678"/>
            <p:cNvSpPr>
              <a:spLocks noChangeArrowheads="1"/>
            </p:cNvSpPr>
            <p:nvPr/>
          </p:nvSpPr>
          <p:spPr bwMode="auto">
            <a:xfrm>
              <a:off x="3570288" y="367188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1" name="Rectangle 679"/>
            <p:cNvSpPr>
              <a:spLocks noChangeArrowheads="1"/>
            </p:cNvSpPr>
            <p:nvPr/>
          </p:nvSpPr>
          <p:spPr bwMode="auto">
            <a:xfrm>
              <a:off x="3570288" y="367188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2" name="Rectangle 680"/>
            <p:cNvSpPr>
              <a:spLocks noChangeArrowheads="1"/>
            </p:cNvSpPr>
            <p:nvPr/>
          </p:nvSpPr>
          <p:spPr bwMode="auto">
            <a:xfrm>
              <a:off x="3570288" y="366236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3" name="Oval 681"/>
            <p:cNvSpPr>
              <a:spLocks noChangeArrowheads="1"/>
            </p:cNvSpPr>
            <p:nvPr/>
          </p:nvSpPr>
          <p:spPr bwMode="auto">
            <a:xfrm>
              <a:off x="3570288" y="3643313"/>
              <a:ext cx="57150" cy="571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4" name="Rectangle 682"/>
            <p:cNvSpPr>
              <a:spLocks noChangeArrowheads="1"/>
            </p:cNvSpPr>
            <p:nvPr/>
          </p:nvSpPr>
          <p:spPr bwMode="auto">
            <a:xfrm>
              <a:off x="3360738" y="3027363"/>
              <a:ext cx="19050" cy="555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5" name="Rectangle 683"/>
            <p:cNvSpPr>
              <a:spLocks noChangeArrowheads="1"/>
            </p:cNvSpPr>
            <p:nvPr/>
          </p:nvSpPr>
          <p:spPr bwMode="auto">
            <a:xfrm>
              <a:off x="3360738" y="3027363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6" name="Rectangle 684"/>
            <p:cNvSpPr>
              <a:spLocks noChangeArrowheads="1"/>
            </p:cNvSpPr>
            <p:nvPr/>
          </p:nvSpPr>
          <p:spPr bwMode="auto">
            <a:xfrm>
              <a:off x="3360738" y="3073401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7" name="Rectangle 685"/>
            <p:cNvSpPr>
              <a:spLocks noChangeArrowheads="1"/>
            </p:cNvSpPr>
            <p:nvPr/>
          </p:nvSpPr>
          <p:spPr bwMode="auto">
            <a:xfrm>
              <a:off x="3351213" y="3036888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" name="Rectangle 686"/>
            <p:cNvSpPr>
              <a:spLocks noChangeArrowheads="1"/>
            </p:cNvSpPr>
            <p:nvPr/>
          </p:nvSpPr>
          <p:spPr bwMode="auto">
            <a:xfrm>
              <a:off x="3351213" y="3063876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9" name="Rectangle 687"/>
            <p:cNvSpPr>
              <a:spLocks noChangeArrowheads="1"/>
            </p:cNvSpPr>
            <p:nvPr/>
          </p:nvSpPr>
          <p:spPr bwMode="auto">
            <a:xfrm>
              <a:off x="3341688" y="304641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0" name="Rectangle 688"/>
            <p:cNvSpPr>
              <a:spLocks noChangeArrowheads="1"/>
            </p:cNvSpPr>
            <p:nvPr/>
          </p:nvSpPr>
          <p:spPr bwMode="auto">
            <a:xfrm>
              <a:off x="3341688" y="3055938"/>
              <a:ext cx="57150" cy="79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1" name="Rectangle 689"/>
            <p:cNvSpPr>
              <a:spLocks noChangeArrowheads="1"/>
            </p:cNvSpPr>
            <p:nvPr/>
          </p:nvSpPr>
          <p:spPr bwMode="auto">
            <a:xfrm>
              <a:off x="3341688" y="3055938"/>
              <a:ext cx="57150" cy="79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2" name="Rectangle 690"/>
            <p:cNvSpPr>
              <a:spLocks noChangeArrowheads="1"/>
            </p:cNvSpPr>
            <p:nvPr/>
          </p:nvSpPr>
          <p:spPr bwMode="auto">
            <a:xfrm>
              <a:off x="3341688" y="304641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3" name="Oval 691"/>
            <p:cNvSpPr>
              <a:spLocks noChangeArrowheads="1"/>
            </p:cNvSpPr>
            <p:nvPr/>
          </p:nvSpPr>
          <p:spPr bwMode="auto">
            <a:xfrm>
              <a:off x="3341688" y="3027363"/>
              <a:ext cx="57150" cy="555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4" name="Rectangle 692"/>
            <p:cNvSpPr>
              <a:spLocks noChangeArrowheads="1"/>
            </p:cNvSpPr>
            <p:nvPr/>
          </p:nvSpPr>
          <p:spPr bwMode="auto">
            <a:xfrm>
              <a:off x="3494088" y="3340101"/>
              <a:ext cx="19050" cy="57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5" name="Rectangle 693"/>
            <p:cNvSpPr>
              <a:spLocks noChangeArrowheads="1"/>
            </p:cNvSpPr>
            <p:nvPr/>
          </p:nvSpPr>
          <p:spPr bwMode="auto">
            <a:xfrm>
              <a:off x="3494088" y="3340101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6" name="Rectangle 694"/>
            <p:cNvSpPr>
              <a:spLocks noChangeArrowheads="1"/>
            </p:cNvSpPr>
            <p:nvPr/>
          </p:nvSpPr>
          <p:spPr bwMode="auto">
            <a:xfrm>
              <a:off x="3494088" y="3387726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7" name="Rectangle 695"/>
            <p:cNvSpPr>
              <a:spLocks noChangeArrowheads="1"/>
            </p:cNvSpPr>
            <p:nvPr/>
          </p:nvSpPr>
          <p:spPr bwMode="auto">
            <a:xfrm>
              <a:off x="3484563" y="3349626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" name="Rectangle 696"/>
            <p:cNvSpPr>
              <a:spLocks noChangeArrowheads="1"/>
            </p:cNvSpPr>
            <p:nvPr/>
          </p:nvSpPr>
          <p:spPr bwMode="auto">
            <a:xfrm>
              <a:off x="3484563" y="3378201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" name="Rectangle 697"/>
            <p:cNvSpPr>
              <a:spLocks noChangeArrowheads="1"/>
            </p:cNvSpPr>
            <p:nvPr/>
          </p:nvSpPr>
          <p:spPr bwMode="auto">
            <a:xfrm>
              <a:off x="3475038" y="3359151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0" name="Rectangle 698"/>
            <p:cNvSpPr>
              <a:spLocks noChangeArrowheads="1"/>
            </p:cNvSpPr>
            <p:nvPr/>
          </p:nvSpPr>
          <p:spPr bwMode="auto">
            <a:xfrm>
              <a:off x="3475038" y="3368676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1" name="Rectangle 699"/>
            <p:cNvSpPr>
              <a:spLocks noChangeArrowheads="1"/>
            </p:cNvSpPr>
            <p:nvPr/>
          </p:nvSpPr>
          <p:spPr bwMode="auto">
            <a:xfrm>
              <a:off x="3475038" y="3368676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2" name="Rectangle 700"/>
            <p:cNvSpPr>
              <a:spLocks noChangeArrowheads="1"/>
            </p:cNvSpPr>
            <p:nvPr/>
          </p:nvSpPr>
          <p:spPr bwMode="auto">
            <a:xfrm>
              <a:off x="3475038" y="3359151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3" name="Oval 701"/>
            <p:cNvSpPr>
              <a:spLocks noChangeArrowheads="1"/>
            </p:cNvSpPr>
            <p:nvPr/>
          </p:nvSpPr>
          <p:spPr bwMode="auto">
            <a:xfrm>
              <a:off x="3475038" y="3340101"/>
              <a:ext cx="57150" cy="571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4" name="Rectangle 702"/>
            <p:cNvSpPr>
              <a:spLocks noChangeArrowheads="1"/>
            </p:cNvSpPr>
            <p:nvPr/>
          </p:nvSpPr>
          <p:spPr bwMode="auto">
            <a:xfrm>
              <a:off x="3171825" y="3776663"/>
              <a:ext cx="19050" cy="57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5" name="Rectangle 703"/>
            <p:cNvSpPr>
              <a:spLocks noChangeArrowheads="1"/>
            </p:cNvSpPr>
            <p:nvPr/>
          </p:nvSpPr>
          <p:spPr bwMode="auto">
            <a:xfrm>
              <a:off x="3171825" y="3776663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6" name="Rectangle 704"/>
            <p:cNvSpPr>
              <a:spLocks noChangeArrowheads="1"/>
            </p:cNvSpPr>
            <p:nvPr/>
          </p:nvSpPr>
          <p:spPr bwMode="auto">
            <a:xfrm>
              <a:off x="3171825" y="3824288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7" name="Rectangle 705"/>
            <p:cNvSpPr>
              <a:spLocks noChangeArrowheads="1"/>
            </p:cNvSpPr>
            <p:nvPr/>
          </p:nvSpPr>
          <p:spPr bwMode="auto">
            <a:xfrm>
              <a:off x="3162300" y="3786188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" name="Rectangle 706"/>
            <p:cNvSpPr>
              <a:spLocks noChangeArrowheads="1"/>
            </p:cNvSpPr>
            <p:nvPr/>
          </p:nvSpPr>
          <p:spPr bwMode="auto">
            <a:xfrm>
              <a:off x="3162300" y="3814763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" name="Rectangle 707"/>
            <p:cNvSpPr>
              <a:spLocks noChangeArrowheads="1"/>
            </p:cNvSpPr>
            <p:nvPr/>
          </p:nvSpPr>
          <p:spPr bwMode="auto">
            <a:xfrm>
              <a:off x="3152775" y="379571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0" name="Rectangle 708"/>
            <p:cNvSpPr>
              <a:spLocks noChangeArrowheads="1"/>
            </p:cNvSpPr>
            <p:nvPr/>
          </p:nvSpPr>
          <p:spPr bwMode="auto">
            <a:xfrm>
              <a:off x="3152775" y="380523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1" name="Rectangle 709"/>
            <p:cNvSpPr>
              <a:spLocks noChangeArrowheads="1"/>
            </p:cNvSpPr>
            <p:nvPr/>
          </p:nvSpPr>
          <p:spPr bwMode="auto">
            <a:xfrm>
              <a:off x="3152775" y="380523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2" name="Rectangle 710"/>
            <p:cNvSpPr>
              <a:spLocks noChangeArrowheads="1"/>
            </p:cNvSpPr>
            <p:nvPr/>
          </p:nvSpPr>
          <p:spPr bwMode="auto">
            <a:xfrm>
              <a:off x="3152775" y="379571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3" name="Oval 711"/>
            <p:cNvSpPr>
              <a:spLocks noChangeArrowheads="1"/>
            </p:cNvSpPr>
            <p:nvPr/>
          </p:nvSpPr>
          <p:spPr bwMode="auto">
            <a:xfrm>
              <a:off x="3152775" y="3776663"/>
              <a:ext cx="57150" cy="571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4" name="Rectangle 712"/>
            <p:cNvSpPr>
              <a:spLocks noChangeArrowheads="1"/>
            </p:cNvSpPr>
            <p:nvPr/>
          </p:nvSpPr>
          <p:spPr bwMode="auto">
            <a:xfrm>
              <a:off x="3124200" y="3681413"/>
              <a:ext cx="19050" cy="57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5" name="Rectangle 713"/>
            <p:cNvSpPr>
              <a:spLocks noChangeArrowheads="1"/>
            </p:cNvSpPr>
            <p:nvPr/>
          </p:nvSpPr>
          <p:spPr bwMode="auto">
            <a:xfrm>
              <a:off x="3124200" y="3681413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6" name="Rectangle 714"/>
            <p:cNvSpPr>
              <a:spLocks noChangeArrowheads="1"/>
            </p:cNvSpPr>
            <p:nvPr/>
          </p:nvSpPr>
          <p:spPr bwMode="auto">
            <a:xfrm>
              <a:off x="3124200" y="3729038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7" name="Rectangle 715"/>
            <p:cNvSpPr>
              <a:spLocks noChangeArrowheads="1"/>
            </p:cNvSpPr>
            <p:nvPr/>
          </p:nvSpPr>
          <p:spPr bwMode="auto">
            <a:xfrm>
              <a:off x="3114675" y="3690938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8" name="Rectangle 716"/>
            <p:cNvSpPr>
              <a:spLocks noChangeArrowheads="1"/>
            </p:cNvSpPr>
            <p:nvPr/>
          </p:nvSpPr>
          <p:spPr bwMode="auto">
            <a:xfrm>
              <a:off x="3114675" y="3719513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9" name="Rectangle 717"/>
            <p:cNvSpPr>
              <a:spLocks noChangeArrowheads="1"/>
            </p:cNvSpPr>
            <p:nvPr/>
          </p:nvSpPr>
          <p:spPr bwMode="auto">
            <a:xfrm>
              <a:off x="3105150" y="370046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0" name="Rectangle 718"/>
            <p:cNvSpPr>
              <a:spLocks noChangeArrowheads="1"/>
            </p:cNvSpPr>
            <p:nvPr/>
          </p:nvSpPr>
          <p:spPr bwMode="auto">
            <a:xfrm>
              <a:off x="3105150" y="370998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1" name="Rectangle 719"/>
            <p:cNvSpPr>
              <a:spLocks noChangeArrowheads="1"/>
            </p:cNvSpPr>
            <p:nvPr/>
          </p:nvSpPr>
          <p:spPr bwMode="auto">
            <a:xfrm>
              <a:off x="3105150" y="370998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2" name="Rectangle 720"/>
            <p:cNvSpPr>
              <a:spLocks noChangeArrowheads="1"/>
            </p:cNvSpPr>
            <p:nvPr/>
          </p:nvSpPr>
          <p:spPr bwMode="auto">
            <a:xfrm>
              <a:off x="3105150" y="370046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3" name="Oval 721"/>
            <p:cNvSpPr>
              <a:spLocks noChangeArrowheads="1"/>
            </p:cNvSpPr>
            <p:nvPr/>
          </p:nvSpPr>
          <p:spPr bwMode="auto">
            <a:xfrm>
              <a:off x="3105150" y="3681413"/>
              <a:ext cx="57150" cy="571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4" name="Rectangle 722"/>
            <p:cNvSpPr>
              <a:spLocks noChangeArrowheads="1"/>
            </p:cNvSpPr>
            <p:nvPr/>
          </p:nvSpPr>
          <p:spPr bwMode="auto">
            <a:xfrm>
              <a:off x="3722688" y="3121026"/>
              <a:ext cx="19050" cy="57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5" name="Rectangle 723"/>
            <p:cNvSpPr>
              <a:spLocks noChangeArrowheads="1"/>
            </p:cNvSpPr>
            <p:nvPr/>
          </p:nvSpPr>
          <p:spPr bwMode="auto">
            <a:xfrm>
              <a:off x="3722688" y="3121026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6" name="Rectangle 724"/>
            <p:cNvSpPr>
              <a:spLocks noChangeArrowheads="1"/>
            </p:cNvSpPr>
            <p:nvPr/>
          </p:nvSpPr>
          <p:spPr bwMode="auto">
            <a:xfrm>
              <a:off x="3722688" y="3168651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7" name="Rectangle 725"/>
            <p:cNvSpPr>
              <a:spLocks noChangeArrowheads="1"/>
            </p:cNvSpPr>
            <p:nvPr/>
          </p:nvSpPr>
          <p:spPr bwMode="auto">
            <a:xfrm>
              <a:off x="3713163" y="3130551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8" name="Rectangle 726"/>
            <p:cNvSpPr>
              <a:spLocks noChangeArrowheads="1"/>
            </p:cNvSpPr>
            <p:nvPr/>
          </p:nvSpPr>
          <p:spPr bwMode="auto">
            <a:xfrm>
              <a:off x="3713163" y="3159126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" name="Rectangle 727"/>
            <p:cNvSpPr>
              <a:spLocks noChangeArrowheads="1"/>
            </p:cNvSpPr>
            <p:nvPr/>
          </p:nvSpPr>
          <p:spPr bwMode="auto">
            <a:xfrm>
              <a:off x="3703638" y="3140076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" name="Rectangle 728"/>
            <p:cNvSpPr>
              <a:spLocks noChangeArrowheads="1"/>
            </p:cNvSpPr>
            <p:nvPr/>
          </p:nvSpPr>
          <p:spPr bwMode="auto">
            <a:xfrm>
              <a:off x="3703638" y="3149601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1" name="Rectangle 729"/>
            <p:cNvSpPr>
              <a:spLocks noChangeArrowheads="1"/>
            </p:cNvSpPr>
            <p:nvPr/>
          </p:nvSpPr>
          <p:spPr bwMode="auto">
            <a:xfrm>
              <a:off x="3703638" y="3149601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2" name="Rectangle 730"/>
            <p:cNvSpPr>
              <a:spLocks noChangeArrowheads="1"/>
            </p:cNvSpPr>
            <p:nvPr/>
          </p:nvSpPr>
          <p:spPr bwMode="auto">
            <a:xfrm>
              <a:off x="3703638" y="3140076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3" name="Oval 731"/>
            <p:cNvSpPr>
              <a:spLocks noChangeArrowheads="1"/>
            </p:cNvSpPr>
            <p:nvPr/>
          </p:nvSpPr>
          <p:spPr bwMode="auto">
            <a:xfrm>
              <a:off x="3703638" y="3121026"/>
              <a:ext cx="57150" cy="571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4" name="Rectangle 732"/>
            <p:cNvSpPr>
              <a:spLocks noChangeArrowheads="1"/>
            </p:cNvSpPr>
            <p:nvPr/>
          </p:nvSpPr>
          <p:spPr bwMode="auto">
            <a:xfrm>
              <a:off x="3181350" y="3082926"/>
              <a:ext cx="19050" cy="57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5" name="Rectangle 733"/>
            <p:cNvSpPr>
              <a:spLocks noChangeArrowheads="1"/>
            </p:cNvSpPr>
            <p:nvPr/>
          </p:nvSpPr>
          <p:spPr bwMode="auto">
            <a:xfrm>
              <a:off x="3181350" y="3082926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6" name="Rectangle 734"/>
            <p:cNvSpPr>
              <a:spLocks noChangeArrowheads="1"/>
            </p:cNvSpPr>
            <p:nvPr/>
          </p:nvSpPr>
          <p:spPr bwMode="auto">
            <a:xfrm>
              <a:off x="3181350" y="3130551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7" name="Rectangle 735"/>
            <p:cNvSpPr>
              <a:spLocks noChangeArrowheads="1"/>
            </p:cNvSpPr>
            <p:nvPr/>
          </p:nvSpPr>
          <p:spPr bwMode="auto">
            <a:xfrm>
              <a:off x="3171825" y="3092451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8" name="Rectangle 736"/>
            <p:cNvSpPr>
              <a:spLocks noChangeArrowheads="1"/>
            </p:cNvSpPr>
            <p:nvPr/>
          </p:nvSpPr>
          <p:spPr bwMode="auto">
            <a:xfrm>
              <a:off x="3171825" y="3121026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" name="Rectangle 737"/>
            <p:cNvSpPr>
              <a:spLocks noChangeArrowheads="1"/>
            </p:cNvSpPr>
            <p:nvPr/>
          </p:nvSpPr>
          <p:spPr bwMode="auto">
            <a:xfrm>
              <a:off x="3162300" y="3101976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" name="Rectangle 738"/>
            <p:cNvSpPr>
              <a:spLocks noChangeArrowheads="1"/>
            </p:cNvSpPr>
            <p:nvPr/>
          </p:nvSpPr>
          <p:spPr bwMode="auto">
            <a:xfrm>
              <a:off x="3162300" y="3111501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" name="Rectangle 739"/>
            <p:cNvSpPr>
              <a:spLocks noChangeArrowheads="1"/>
            </p:cNvSpPr>
            <p:nvPr/>
          </p:nvSpPr>
          <p:spPr bwMode="auto">
            <a:xfrm>
              <a:off x="3162300" y="3111501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" name="Rectangle 740"/>
            <p:cNvSpPr>
              <a:spLocks noChangeArrowheads="1"/>
            </p:cNvSpPr>
            <p:nvPr/>
          </p:nvSpPr>
          <p:spPr bwMode="auto">
            <a:xfrm>
              <a:off x="3162300" y="3101976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3" name="Oval 741"/>
            <p:cNvSpPr>
              <a:spLocks noChangeArrowheads="1"/>
            </p:cNvSpPr>
            <p:nvPr/>
          </p:nvSpPr>
          <p:spPr bwMode="auto">
            <a:xfrm>
              <a:off x="3162300" y="3082926"/>
              <a:ext cx="57150" cy="571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4" name="Rectangle 742"/>
            <p:cNvSpPr>
              <a:spLocks noChangeArrowheads="1"/>
            </p:cNvSpPr>
            <p:nvPr/>
          </p:nvSpPr>
          <p:spPr bwMode="auto">
            <a:xfrm>
              <a:off x="3370263" y="3681413"/>
              <a:ext cx="19050" cy="57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5" name="Rectangle 743"/>
            <p:cNvSpPr>
              <a:spLocks noChangeArrowheads="1"/>
            </p:cNvSpPr>
            <p:nvPr/>
          </p:nvSpPr>
          <p:spPr bwMode="auto">
            <a:xfrm>
              <a:off x="3370263" y="3681413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6" name="Rectangle 744"/>
            <p:cNvSpPr>
              <a:spLocks noChangeArrowheads="1"/>
            </p:cNvSpPr>
            <p:nvPr/>
          </p:nvSpPr>
          <p:spPr bwMode="auto">
            <a:xfrm>
              <a:off x="3370263" y="3729038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7" name="Rectangle 745"/>
            <p:cNvSpPr>
              <a:spLocks noChangeArrowheads="1"/>
            </p:cNvSpPr>
            <p:nvPr/>
          </p:nvSpPr>
          <p:spPr bwMode="auto">
            <a:xfrm>
              <a:off x="3360738" y="3690938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8" name="Rectangle 746"/>
            <p:cNvSpPr>
              <a:spLocks noChangeArrowheads="1"/>
            </p:cNvSpPr>
            <p:nvPr/>
          </p:nvSpPr>
          <p:spPr bwMode="auto">
            <a:xfrm>
              <a:off x="3360738" y="3719513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" name="Rectangle 747"/>
            <p:cNvSpPr>
              <a:spLocks noChangeArrowheads="1"/>
            </p:cNvSpPr>
            <p:nvPr/>
          </p:nvSpPr>
          <p:spPr bwMode="auto">
            <a:xfrm>
              <a:off x="3351213" y="370046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0" name="Rectangle 748"/>
            <p:cNvSpPr>
              <a:spLocks noChangeArrowheads="1"/>
            </p:cNvSpPr>
            <p:nvPr/>
          </p:nvSpPr>
          <p:spPr bwMode="auto">
            <a:xfrm>
              <a:off x="3351213" y="370998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1" name="Rectangle 749"/>
            <p:cNvSpPr>
              <a:spLocks noChangeArrowheads="1"/>
            </p:cNvSpPr>
            <p:nvPr/>
          </p:nvSpPr>
          <p:spPr bwMode="auto">
            <a:xfrm>
              <a:off x="3351213" y="370998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2" name="Rectangle 750"/>
            <p:cNvSpPr>
              <a:spLocks noChangeArrowheads="1"/>
            </p:cNvSpPr>
            <p:nvPr/>
          </p:nvSpPr>
          <p:spPr bwMode="auto">
            <a:xfrm>
              <a:off x="3351213" y="370046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3" name="Oval 751"/>
            <p:cNvSpPr>
              <a:spLocks noChangeArrowheads="1"/>
            </p:cNvSpPr>
            <p:nvPr/>
          </p:nvSpPr>
          <p:spPr bwMode="auto">
            <a:xfrm>
              <a:off x="3351213" y="3681413"/>
              <a:ext cx="57150" cy="571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4" name="Rectangle 752"/>
            <p:cNvSpPr>
              <a:spLocks noChangeArrowheads="1"/>
            </p:cNvSpPr>
            <p:nvPr/>
          </p:nvSpPr>
          <p:spPr bwMode="auto">
            <a:xfrm>
              <a:off x="3551238" y="3748088"/>
              <a:ext cx="19050" cy="57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5" name="Rectangle 753"/>
            <p:cNvSpPr>
              <a:spLocks noChangeArrowheads="1"/>
            </p:cNvSpPr>
            <p:nvPr/>
          </p:nvSpPr>
          <p:spPr bwMode="auto">
            <a:xfrm>
              <a:off x="3551238" y="3748088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6" name="Rectangle 754"/>
            <p:cNvSpPr>
              <a:spLocks noChangeArrowheads="1"/>
            </p:cNvSpPr>
            <p:nvPr/>
          </p:nvSpPr>
          <p:spPr bwMode="auto">
            <a:xfrm>
              <a:off x="3551238" y="3795713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7" name="Rectangle 755"/>
            <p:cNvSpPr>
              <a:spLocks noChangeArrowheads="1"/>
            </p:cNvSpPr>
            <p:nvPr/>
          </p:nvSpPr>
          <p:spPr bwMode="auto">
            <a:xfrm>
              <a:off x="3541713" y="3757613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8" name="Rectangle 756"/>
            <p:cNvSpPr>
              <a:spLocks noChangeArrowheads="1"/>
            </p:cNvSpPr>
            <p:nvPr/>
          </p:nvSpPr>
          <p:spPr bwMode="auto">
            <a:xfrm>
              <a:off x="3541713" y="3786188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9" name="Rectangle 757"/>
            <p:cNvSpPr>
              <a:spLocks noChangeArrowheads="1"/>
            </p:cNvSpPr>
            <p:nvPr/>
          </p:nvSpPr>
          <p:spPr bwMode="auto">
            <a:xfrm>
              <a:off x="3532188" y="376713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" name="Rectangle 758"/>
            <p:cNvSpPr>
              <a:spLocks noChangeArrowheads="1"/>
            </p:cNvSpPr>
            <p:nvPr/>
          </p:nvSpPr>
          <p:spPr bwMode="auto">
            <a:xfrm>
              <a:off x="3532188" y="377666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1" name="Rectangle 759"/>
            <p:cNvSpPr>
              <a:spLocks noChangeArrowheads="1"/>
            </p:cNvSpPr>
            <p:nvPr/>
          </p:nvSpPr>
          <p:spPr bwMode="auto">
            <a:xfrm>
              <a:off x="3532188" y="377666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" name="Rectangle 760"/>
            <p:cNvSpPr>
              <a:spLocks noChangeArrowheads="1"/>
            </p:cNvSpPr>
            <p:nvPr/>
          </p:nvSpPr>
          <p:spPr bwMode="auto">
            <a:xfrm>
              <a:off x="3532188" y="376713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3" name="Oval 761"/>
            <p:cNvSpPr>
              <a:spLocks noChangeArrowheads="1"/>
            </p:cNvSpPr>
            <p:nvPr/>
          </p:nvSpPr>
          <p:spPr bwMode="auto">
            <a:xfrm>
              <a:off x="3532188" y="3748088"/>
              <a:ext cx="57150" cy="571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4" name="Rectangle 762"/>
            <p:cNvSpPr>
              <a:spLocks noChangeArrowheads="1"/>
            </p:cNvSpPr>
            <p:nvPr/>
          </p:nvSpPr>
          <p:spPr bwMode="auto">
            <a:xfrm>
              <a:off x="3675063" y="3492501"/>
              <a:ext cx="19050" cy="57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5" name="Rectangle 763"/>
            <p:cNvSpPr>
              <a:spLocks noChangeArrowheads="1"/>
            </p:cNvSpPr>
            <p:nvPr/>
          </p:nvSpPr>
          <p:spPr bwMode="auto">
            <a:xfrm>
              <a:off x="3675063" y="3492501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6" name="Rectangle 764"/>
            <p:cNvSpPr>
              <a:spLocks noChangeArrowheads="1"/>
            </p:cNvSpPr>
            <p:nvPr/>
          </p:nvSpPr>
          <p:spPr bwMode="auto">
            <a:xfrm>
              <a:off x="3675063" y="3540126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7" name="Rectangle 765"/>
            <p:cNvSpPr>
              <a:spLocks noChangeArrowheads="1"/>
            </p:cNvSpPr>
            <p:nvPr/>
          </p:nvSpPr>
          <p:spPr bwMode="auto">
            <a:xfrm>
              <a:off x="3665538" y="3502026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8" name="Rectangle 766"/>
            <p:cNvSpPr>
              <a:spLocks noChangeArrowheads="1"/>
            </p:cNvSpPr>
            <p:nvPr/>
          </p:nvSpPr>
          <p:spPr bwMode="auto">
            <a:xfrm>
              <a:off x="3665538" y="3530601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9" name="Rectangle 767"/>
            <p:cNvSpPr>
              <a:spLocks noChangeArrowheads="1"/>
            </p:cNvSpPr>
            <p:nvPr/>
          </p:nvSpPr>
          <p:spPr bwMode="auto">
            <a:xfrm>
              <a:off x="3656013" y="3511551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0" name="Rectangle 768"/>
            <p:cNvSpPr>
              <a:spLocks noChangeArrowheads="1"/>
            </p:cNvSpPr>
            <p:nvPr/>
          </p:nvSpPr>
          <p:spPr bwMode="auto">
            <a:xfrm>
              <a:off x="3656013" y="3521076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1" name="Rectangle 769"/>
            <p:cNvSpPr>
              <a:spLocks noChangeArrowheads="1"/>
            </p:cNvSpPr>
            <p:nvPr/>
          </p:nvSpPr>
          <p:spPr bwMode="auto">
            <a:xfrm>
              <a:off x="3656013" y="3521076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2" name="Rectangle 770"/>
            <p:cNvSpPr>
              <a:spLocks noChangeArrowheads="1"/>
            </p:cNvSpPr>
            <p:nvPr/>
          </p:nvSpPr>
          <p:spPr bwMode="auto">
            <a:xfrm>
              <a:off x="3656013" y="3511551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3" name="Oval 771"/>
            <p:cNvSpPr>
              <a:spLocks noChangeArrowheads="1"/>
            </p:cNvSpPr>
            <p:nvPr/>
          </p:nvSpPr>
          <p:spPr bwMode="auto">
            <a:xfrm>
              <a:off x="3656013" y="3492501"/>
              <a:ext cx="57150" cy="571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4" name="Rectangle 772"/>
            <p:cNvSpPr>
              <a:spLocks noChangeArrowheads="1"/>
            </p:cNvSpPr>
            <p:nvPr/>
          </p:nvSpPr>
          <p:spPr bwMode="auto">
            <a:xfrm>
              <a:off x="3751263" y="3729038"/>
              <a:ext cx="19050" cy="57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5" name="Rectangle 773"/>
            <p:cNvSpPr>
              <a:spLocks noChangeArrowheads="1"/>
            </p:cNvSpPr>
            <p:nvPr/>
          </p:nvSpPr>
          <p:spPr bwMode="auto">
            <a:xfrm>
              <a:off x="3751263" y="3729038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6" name="Rectangle 774"/>
            <p:cNvSpPr>
              <a:spLocks noChangeArrowheads="1"/>
            </p:cNvSpPr>
            <p:nvPr/>
          </p:nvSpPr>
          <p:spPr bwMode="auto">
            <a:xfrm>
              <a:off x="3751263" y="3776663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7" name="Rectangle 775"/>
            <p:cNvSpPr>
              <a:spLocks noChangeArrowheads="1"/>
            </p:cNvSpPr>
            <p:nvPr/>
          </p:nvSpPr>
          <p:spPr bwMode="auto">
            <a:xfrm>
              <a:off x="3741738" y="3738563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8" name="Rectangle 776"/>
            <p:cNvSpPr>
              <a:spLocks noChangeArrowheads="1"/>
            </p:cNvSpPr>
            <p:nvPr/>
          </p:nvSpPr>
          <p:spPr bwMode="auto">
            <a:xfrm>
              <a:off x="3741738" y="3767138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9" name="Rectangle 777"/>
            <p:cNvSpPr>
              <a:spLocks noChangeArrowheads="1"/>
            </p:cNvSpPr>
            <p:nvPr/>
          </p:nvSpPr>
          <p:spPr bwMode="auto">
            <a:xfrm>
              <a:off x="3732213" y="374808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0" name="Rectangle 778"/>
            <p:cNvSpPr>
              <a:spLocks noChangeArrowheads="1"/>
            </p:cNvSpPr>
            <p:nvPr/>
          </p:nvSpPr>
          <p:spPr bwMode="auto">
            <a:xfrm>
              <a:off x="3732213" y="375761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1" name="Rectangle 779"/>
            <p:cNvSpPr>
              <a:spLocks noChangeArrowheads="1"/>
            </p:cNvSpPr>
            <p:nvPr/>
          </p:nvSpPr>
          <p:spPr bwMode="auto">
            <a:xfrm>
              <a:off x="3732213" y="375761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2" name="Rectangle 780"/>
            <p:cNvSpPr>
              <a:spLocks noChangeArrowheads="1"/>
            </p:cNvSpPr>
            <p:nvPr/>
          </p:nvSpPr>
          <p:spPr bwMode="auto">
            <a:xfrm>
              <a:off x="3732213" y="374808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3" name="Oval 781"/>
            <p:cNvSpPr>
              <a:spLocks noChangeArrowheads="1"/>
            </p:cNvSpPr>
            <p:nvPr/>
          </p:nvSpPr>
          <p:spPr bwMode="auto">
            <a:xfrm>
              <a:off x="3732213" y="3729038"/>
              <a:ext cx="57150" cy="571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4" name="Rectangle 782"/>
            <p:cNvSpPr>
              <a:spLocks noChangeArrowheads="1"/>
            </p:cNvSpPr>
            <p:nvPr/>
          </p:nvSpPr>
          <p:spPr bwMode="auto">
            <a:xfrm>
              <a:off x="2962275" y="3559176"/>
              <a:ext cx="19050" cy="555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5" name="Rectangle 783"/>
            <p:cNvSpPr>
              <a:spLocks noChangeArrowheads="1"/>
            </p:cNvSpPr>
            <p:nvPr/>
          </p:nvSpPr>
          <p:spPr bwMode="auto">
            <a:xfrm>
              <a:off x="2962275" y="3559176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6" name="Rectangle 784"/>
            <p:cNvSpPr>
              <a:spLocks noChangeArrowheads="1"/>
            </p:cNvSpPr>
            <p:nvPr/>
          </p:nvSpPr>
          <p:spPr bwMode="auto">
            <a:xfrm>
              <a:off x="2962275" y="3605213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7" name="Rectangle 785"/>
            <p:cNvSpPr>
              <a:spLocks noChangeArrowheads="1"/>
            </p:cNvSpPr>
            <p:nvPr/>
          </p:nvSpPr>
          <p:spPr bwMode="auto">
            <a:xfrm>
              <a:off x="2952750" y="3568701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8" name="Rectangle 786"/>
            <p:cNvSpPr>
              <a:spLocks noChangeArrowheads="1"/>
            </p:cNvSpPr>
            <p:nvPr/>
          </p:nvSpPr>
          <p:spPr bwMode="auto">
            <a:xfrm>
              <a:off x="2952750" y="3595688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9" name="Rectangle 787"/>
            <p:cNvSpPr>
              <a:spLocks noChangeArrowheads="1"/>
            </p:cNvSpPr>
            <p:nvPr/>
          </p:nvSpPr>
          <p:spPr bwMode="auto">
            <a:xfrm>
              <a:off x="2943225" y="3578226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" name="Rectangle 788"/>
            <p:cNvSpPr>
              <a:spLocks noChangeArrowheads="1"/>
            </p:cNvSpPr>
            <p:nvPr/>
          </p:nvSpPr>
          <p:spPr bwMode="auto">
            <a:xfrm>
              <a:off x="2943225" y="3587751"/>
              <a:ext cx="57150" cy="79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1" name="Rectangle 789"/>
            <p:cNvSpPr>
              <a:spLocks noChangeArrowheads="1"/>
            </p:cNvSpPr>
            <p:nvPr/>
          </p:nvSpPr>
          <p:spPr bwMode="auto">
            <a:xfrm>
              <a:off x="2943225" y="3587751"/>
              <a:ext cx="57150" cy="79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2" name="Rectangle 790"/>
            <p:cNvSpPr>
              <a:spLocks noChangeArrowheads="1"/>
            </p:cNvSpPr>
            <p:nvPr/>
          </p:nvSpPr>
          <p:spPr bwMode="auto">
            <a:xfrm>
              <a:off x="2943225" y="3578226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3" name="Oval 791"/>
            <p:cNvSpPr>
              <a:spLocks noChangeArrowheads="1"/>
            </p:cNvSpPr>
            <p:nvPr/>
          </p:nvSpPr>
          <p:spPr bwMode="auto">
            <a:xfrm>
              <a:off x="2943225" y="3559176"/>
              <a:ext cx="57150" cy="5556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4" name="Rectangle 792"/>
            <p:cNvSpPr>
              <a:spLocks noChangeArrowheads="1"/>
            </p:cNvSpPr>
            <p:nvPr/>
          </p:nvSpPr>
          <p:spPr bwMode="auto">
            <a:xfrm>
              <a:off x="2781300" y="3055938"/>
              <a:ext cx="19050" cy="555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5" name="Rectangle 793"/>
            <p:cNvSpPr>
              <a:spLocks noChangeArrowheads="1"/>
            </p:cNvSpPr>
            <p:nvPr/>
          </p:nvSpPr>
          <p:spPr bwMode="auto">
            <a:xfrm>
              <a:off x="2781300" y="3055938"/>
              <a:ext cx="19050" cy="79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6" name="Rectangle 794"/>
            <p:cNvSpPr>
              <a:spLocks noChangeArrowheads="1"/>
            </p:cNvSpPr>
            <p:nvPr/>
          </p:nvSpPr>
          <p:spPr bwMode="auto">
            <a:xfrm>
              <a:off x="2781300" y="3101976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7" name="Rectangle 795"/>
            <p:cNvSpPr>
              <a:spLocks noChangeArrowheads="1"/>
            </p:cNvSpPr>
            <p:nvPr/>
          </p:nvSpPr>
          <p:spPr bwMode="auto">
            <a:xfrm>
              <a:off x="2771775" y="3063876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8" name="Rectangle 796"/>
            <p:cNvSpPr>
              <a:spLocks noChangeArrowheads="1"/>
            </p:cNvSpPr>
            <p:nvPr/>
          </p:nvSpPr>
          <p:spPr bwMode="auto">
            <a:xfrm>
              <a:off x="2771775" y="3092451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9" name="Rectangle 797"/>
            <p:cNvSpPr>
              <a:spLocks noChangeArrowheads="1"/>
            </p:cNvSpPr>
            <p:nvPr/>
          </p:nvSpPr>
          <p:spPr bwMode="auto">
            <a:xfrm>
              <a:off x="2762250" y="3073401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0" name="Rectangle 798"/>
            <p:cNvSpPr>
              <a:spLocks noChangeArrowheads="1"/>
            </p:cNvSpPr>
            <p:nvPr/>
          </p:nvSpPr>
          <p:spPr bwMode="auto">
            <a:xfrm>
              <a:off x="2762250" y="3082926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" name="Rectangle 799"/>
            <p:cNvSpPr>
              <a:spLocks noChangeArrowheads="1"/>
            </p:cNvSpPr>
            <p:nvPr/>
          </p:nvSpPr>
          <p:spPr bwMode="auto">
            <a:xfrm>
              <a:off x="2762250" y="3082926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2" name="Rectangle 800"/>
            <p:cNvSpPr>
              <a:spLocks noChangeArrowheads="1"/>
            </p:cNvSpPr>
            <p:nvPr/>
          </p:nvSpPr>
          <p:spPr bwMode="auto">
            <a:xfrm>
              <a:off x="2762250" y="3073401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3" name="Oval 801"/>
            <p:cNvSpPr>
              <a:spLocks noChangeArrowheads="1"/>
            </p:cNvSpPr>
            <p:nvPr/>
          </p:nvSpPr>
          <p:spPr bwMode="auto">
            <a:xfrm>
              <a:off x="2762250" y="3055938"/>
              <a:ext cx="57150" cy="5556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4" name="Rectangle 802"/>
            <p:cNvSpPr>
              <a:spLocks noChangeArrowheads="1"/>
            </p:cNvSpPr>
            <p:nvPr/>
          </p:nvSpPr>
          <p:spPr bwMode="auto">
            <a:xfrm>
              <a:off x="2790825" y="3473451"/>
              <a:ext cx="19050" cy="57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5" name="Rectangle 803"/>
            <p:cNvSpPr>
              <a:spLocks noChangeArrowheads="1"/>
            </p:cNvSpPr>
            <p:nvPr/>
          </p:nvSpPr>
          <p:spPr bwMode="auto">
            <a:xfrm>
              <a:off x="2790825" y="3473451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6" name="Rectangle 804"/>
            <p:cNvSpPr>
              <a:spLocks noChangeArrowheads="1"/>
            </p:cNvSpPr>
            <p:nvPr/>
          </p:nvSpPr>
          <p:spPr bwMode="auto">
            <a:xfrm>
              <a:off x="2790825" y="3521076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7" name="Rectangle 805"/>
            <p:cNvSpPr>
              <a:spLocks noChangeArrowheads="1"/>
            </p:cNvSpPr>
            <p:nvPr/>
          </p:nvSpPr>
          <p:spPr bwMode="auto">
            <a:xfrm>
              <a:off x="2781300" y="3482976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8" name="Rectangle 806"/>
            <p:cNvSpPr>
              <a:spLocks noChangeArrowheads="1"/>
            </p:cNvSpPr>
            <p:nvPr/>
          </p:nvSpPr>
          <p:spPr bwMode="auto">
            <a:xfrm>
              <a:off x="2781300" y="3511551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9" name="Rectangle 807"/>
            <p:cNvSpPr>
              <a:spLocks noChangeArrowheads="1"/>
            </p:cNvSpPr>
            <p:nvPr/>
          </p:nvSpPr>
          <p:spPr bwMode="auto">
            <a:xfrm>
              <a:off x="2771775" y="3492501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0" name="Rectangle 808"/>
            <p:cNvSpPr>
              <a:spLocks noChangeArrowheads="1"/>
            </p:cNvSpPr>
            <p:nvPr/>
          </p:nvSpPr>
          <p:spPr bwMode="auto">
            <a:xfrm>
              <a:off x="2771775" y="3502026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1" name="Rectangle 809"/>
            <p:cNvSpPr>
              <a:spLocks noChangeArrowheads="1"/>
            </p:cNvSpPr>
            <p:nvPr/>
          </p:nvSpPr>
          <p:spPr bwMode="auto">
            <a:xfrm>
              <a:off x="2771775" y="3502026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2" name="Rectangle 810"/>
            <p:cNvSpPr>
              <a:spLocks noChangeArrowheads="1"/>
            </p:cNvSpPr>
            <p:nvPr/>
          </p:nvSpPr>
          <p:spPr bwMode="auto">
            <a:xfrm>
              <a:off x="2771775" y="3492501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3" name="Oval 811"/>
            <p:cNvSpPr>
              <a:spLocks noChangeArrowheads="1"/>
            </p:cNvSpPr>
            <p:nvPr/>
          </p:nvSpPr>
          <p:spPr bwMode="auto">
            <a:xfrm>
              <a:off x="2771775" y="3473451"/>
              <a:ext cx="57150" cy="5715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4" name="Rectangle 812"/>
            <p:cNvSpPr>
              <a:spLocks noChangeArrowheads="1"/>
            </p:cNvSpPr>
            <p:nvPr/>
          </p:nvSpPr>
          <p:spPr bwMode="auto">
            <a:xfrm>
              <a:off x="2800350" y="2979738"/>
              <a:ext cx="19050" cy="57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5" name="Rectangle 813"/>
            <p:cNvSpPr>
              <a:spLocks noChangeArrowheads="1"/>
            </p:cNvSpPr>
            <p:nvPr/>
          </p:nvSpPr>
          <p:spPr bwMode="auto">
            <a:xfrm>
              <a:off x="2800350" y="2979738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6" name="Rectangle 814"/>
            <p:cNvSpPr>
              <a:spLocks noChangeArrowheads="1"/>
            </p:cNvSpPr>
            <p:nvPr/>
          </p:nvSpPr>
          <p:spPr bwMode="auto">
            <a:xfrm>
              <a:off x="2800350" y="3027363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7" name="Rectangle 815"/>
            <p:cNvSpPr>
              <a:spLocks noChangeArrowheads="1"/>
            </p:cNvSpPr>
            <p:nvPr/>
          </p:nvSpPr>
          <p:spPr bwMode="auto">
            <a:xfrm>
              <a:off x="2790825" y="2989263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8" name="Rectangle 816"/>
            <p:cNvSpPr>
              <a:spLocks noChangeArrowheads="1"/>
            </p:cNvSpPr>
            <p:nvPr/>
          </p:nvSpPr>
          <p:spPr bwMode="auto">
            <a:xfrm>
              <a:off x="2790825" y="3017838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9" name="Rectangle 817"/>
            <p:cNvSpPr>
              <a:spLocks noChangeArrowheads="1"/>
            </p:cNvSpPr>
            <p:nvPr/>
          </p:nvSpPr>
          <p:spPr bwMode="auto">
            <a:xfrm>
              <a:off x="2781300" y="299878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0" name="Rectangle 818"/>
            <p:cNvSpPr>
              <a:spLocks noChangeArrowheads="1"/>
            </p:cNvSpPr>
            <p:nvPr/>
          </p:nvSpPr>
          <p:spPr bwMode="auto">
            <a:xfrm>
              <a:off x="2781300" y="300831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" name="Rectangle 819"/>
            <p:cNvSpPr>
              <a:spLocks noChangeArrowheads="1"/>
            </p:cNvSpPr>
            <p:nvPr/>
          </p:nvSpPr>
          <p:spPr bwMode="auto">
            <a:xfrm>
              <a:off x="2781300" y="300831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2" name="Rectangle 820"/>
            <p:cNvSpPr>
              <a:spLocks noChangeArrowheads="1"/>
            </p:cNvSpPr>
            <p:nvPr/>
          </p:nvSpPr>
          <p:spPr bwMode="auto">
            <a:xfrm>
              <a:off x="2781300" y="299878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" name="Oval 821"/>
            <p:cNvSpPr>
              <a:spLocks noChangeArrowheads="1"/>
            </p:cNvSpPr>
            <p:nvPr/>
          </p:nvSpPr>
          <p:spPr bwMode="auto">
            <a:xfrm>
              <a:off x="2781300" y="2979738"/>
              <a:ext cx="57150" cy="571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4" name="Rectangle 822"/>
            <p:cNvSpPr>
              <a:spLocks noChangeArrowheads="1"/>
            </p:cNvSpPr>
            <p:nvPr/>
          </p:nvSpPr>
          <p:spPr bwMode="auto">
            <a:xfrm>
              <a:off x="3028950" y="2817813"/>
              <a:ext cx="19050" cy="57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5" name="Rectangle 823"/>
            <p:cNvSpPr>
              <a:spLocks noChangeArrowheads="1"/>
            </p:cNvSpPr>
            <p:nvPr/>
          </p:nvSpPr>
          <p:spPr bwMode="auto">
            <a:xfrm>
              <a:off x="3028950" y="2817813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6" name="Rectangle 824"/>
            <p:cNvSpPr>
              <a:spLocks noChangeArrowheads="1"/>
            </p:cNvSpPr>
            <p:nvPr/>
          </p:nvSpPr>
          <p:spPr bwMode="auto">
            <a:xfrm>
              <a:off x="3028950" y="2865438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" name="Rectangle 825"/>
            <p:cNvSpPr>
              <a:spLocks noChangeArrowheads="1"/>
            </p:cNvSpPr>
            <p:nvPr/>
          </p:nvSpPr>
          <p:spPr bwMode="auto">
            <a:xfrm>
              <a:off x="3019425" y="2827338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8" name="Rectangle 826"/>
            <p:cNvSpPr>
              <a:spLocks noChangeArrowheads="1"/>
            </p:cNvSpPr>
            <p:nvPr/>
          </p:nvSpPr>
          <p:spPr bwMode="auto">
            <a:xfrm>
              <a:off x="3019425" y="2855913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9" name="Rectangle 827"/>
            <p:cNvSpPr>
              <a:spLocks noChangeArrowheads="1"/>
            </p:cNvSpPr>
            <p:nvPr/>
          </p:nvSpPr>
          <p:spPr bwMode="auto">
            <a:xfrm>
              <a:off x="3009900" y="283686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0" name="Rectangle 828"/>
            <p:cNvSpPr>
              <a:spLocks noChangeArrowheads="1"/>
            </p:cNvSpPr>
            <p:nvPr/>
          </p:nvSpPr>
          <p:spPr bwMode="auto">
            <a:xfrm>
              <a:off x="3009900" y="284638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" name="Rectangle 829"/>
            <p:cNvSpPr>
              <a:spLocks noChangeArrowheads="1"/>
            </p:cNvSpPr>
            <p:nvPr/>
          </p:nvSpPr>
          <p:spPr bwMode="auto">
            <a:xfrm>
              <a:off x="3009900" y="284638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2" name="Rectangle 830"/>
            <p:cNvSpPr>
              <a:spLocks noChangeArrowheads="1"/>
            </p:cNvSpPr>
            <p:nvPr/>
          </p:nvSpPr>
          <p:spPr bwMode="auto">
            <a:xfrm>
              <a:off x="3009900" y="283686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3" name="Oval 831"/>
            <p:cNvSpPr>
              <a:spLocks noChangeArrowheads="1"/>
            </p:cNvSpPr>
            <p:nvPr/>
          </p:nvSpPr>
          <p:spPr bwMode="auto">
            <a:xfrm>
              <a:off x="3009900" y="2817813"/>
              <a:ext cx="57150" cy="571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" name="Rectangle 832"/>
            <p:cNvSpPr>
              <a:spLocks noChangeArrowheads="1"/>
            </p:cNvSpPr>
            <p:nvPr/>
          </p:nvSpPr>
          <p:spPr bwMode="auto">
            <a:xfrm>
              <a:off x="3000375" y="3197226"/>
              <a:ext cx="19050" cy="57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5" name="Rectangle 833"/>
            <p:cNvSpPr>
              <a:spLocks noChangeArrowheads="1"/>
            </p:cNvSpPr>
            <p:nvPr/>
          </p:nvSpPr>
          <p:spPr bwMode="auto">
            <a:xfrm>
              <a:off x="3000375" y="3197226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6" name="Rectangle 834"/>
            <p:cNvSpPr>
              <a:spLocks noChangeArrowheads="1"/>
            </p:cNvSpPr>
            <p:nvPr/>
          </p:nvSpPr>
          <p:spPr bwMode="auto">
            <a:xfrm>
              <a:off x="3000375" y="3244851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7" name="Rectangle 835"/>
            <p:cNvSpPr>
              <a:spLocks noChangeArrowheads="1"/>
            </p:cNvSpPr>
            <p:nvPr/>
          </p:nvSpPr>
          <p:spPr bwMode="auto">
            <a:xfrm>
              <a:off x="2990850" y="3206751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8" name="Rectangle 836"/>
            <p:cNvSpPr>
              <a:spLocks noChangeArrowheads="1"/>
            </p:cNvSpPr>
            <p:nvPr/>
          </p:nvSpPr>
          <p:spPr bwMode="auto">
            <a:xfrm>
              <a:off x="2990850" y="3235326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9" name="Rectangle 837"/>
            <p:cNvSpPr>
              <a:spLocks noChangeArrowheads="1"/>
            </p:cNvSpPr>
            <p:nvPr/>
          </p:nvSpPr>
          <p:spPr bwMode="auto">
            <a:xfrm>
              <a:off x="2981325" y="3216276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0" name="Rectangle 838"/>
            <p:cNvSpPr>
              <a:spLocks noChangeArrowheads="1"/>
            </p:cNvSpPr>
            <p:nvPr/>
          </p:nvSpPr>
          <p:spPr bwMode="auto">
            <a:xfrm>
              <a:off x="2981325" y="3225801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1" name="Rectangle 839"/>
            <p:cNvSpPr>
              <a:spLocks noChangeArrowheads="1"/>
            </p:cNvSpPr>
            <p:nvPr/>
          </p:nvSpPr>
          <p:spPr bwMode="auto">
            <a:xfrm>
              <a:off x="2981325" y="3225801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" name="Rectangle 840"/>
            <p:cNvSpPr>
              <a:spLocks noChangeArrowheads="1"/>
            </p:cNvSpPr>
            <p:nvPr/>
          </p:nvSpPr>
          <p:spPr bwMode="auto">
            <a:xfrm>
              <a:off x="2981325" y="3216276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" name="Oval 841"/>
            <p:cNvSpPr>
              <a:spLocks noChangeArrowheads="1"/>
            </p:cNvSpPr>
            <p:nvPr/>
          </p:nvSpPr>
          <p:spPr bwMode="auto">
            <a:xfrm>
              <a:off x="2981325" y="3197226"/>
              <a:ext cx="57150" cy="571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4" name="Rectangle 842"/>
            <p:cNvSpPr>
              <a:spLocks noChangeArrowheads="1"/>
            </p:cNvSpPr>
            <p:nvPr/>
          </p:nvSpPr>
          <p:spPr bwMode="auto">
            <a:xfrm>
              <a:off x="2933700" y="2941638"/>
              <a:ext cx="19050" cy="57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5" name="Rectangle 843"/>
            <p:cNvSpPr>
              <a:spLocks noChangeArrowheads="1"/>
            </p:cNvSpPr>
            <p:nvPr/>
          </p:nvSpPr>
          <p:spPr bwMode="auto">
            <a:xfrm>
              <a:off x="2933700" y="2941638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6" name="Rectangle 844"/>
            <p:cNvSpPr>
              <a:spLocks noChangeArrowheads="1"/>
            </p:cNvSpPr>
            <p:nvPr/>
          </p:nvSpPr>
          <p:spPr bwMode="auto">
            <a:xfrm>
              <a:off x="2933700" y="2989263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7" name="Rectangle 845"/>
            <p:cNvSpPr>
              <a:spLocks noChangeArrowheads="1"/>
            </p:cNvSpPr>
            <p:nvPr/>
          </p:nvSpPr>
          <p:spPr bwMode="auto">
            <a:xfrm>
              <a:off x="2924175" y="2951163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8" name="Rectangle 846"/>
            <p:cNvSpPr>
              <a:spLocks noChangeArrowheads="1"/>
            </p:cNvSpPr>
            <p:nvPr/>
          </p:nvSpPr>
          <p:spPr bwMode="auto">
            <a:xfrm>
              <a:off x="2924175" y="2979738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9" name="Rectangle 847"/>
            <p:cNvSpPr>
              <a:spLocks noChangeArrowheads="1"/>
            </p:cNvSpPr>
            <p:nvPr/>
          </p:nvSpPr>
          <p:spPr bwMode="auto">
            <a:xfrm>
              <a:off x="2914650" y="296068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0" name="Rectangle 848"/>
            <p:cNvSpPr>
              <a:spLocks noChangeArrowheads="1"/>
            </p:cNvSpPr>
            <p:nvPr/>
          </p:nvSpPr>
          <p:spPr bwMode="auto">
            <a:xfrm>
              <a:off x="2914650" y="297021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" name="Rectangle 849"/>
            <p:cNvSpPr>
              <a:spLocks noChangeArrowheads="1"/>
            </p:cNvSpPr>
            <p:nvPr/>
          </p:nvSpPr>
          <p:spPr bwMode="auto">
            <a:xfrm>
              <a:off x="2914650" y="297021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" name="Rectangle 850"/>
            <p:cNvSpPr>
              <a:spLocks noChangeArrowheads="1"/>
            </p:cNvSpPr>
            <p:nvPr/>
          </p:nvSpPr>
          <p:spPr bwMode="auto">
            <a:xfrm>
              <a:off x="2914650" y="296068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" name="Oval 851"/>
            <p:cNvSpPr>
              <a:spLocks noChangeArrowheads="1"/>
            </p:cNvSpPr>
            <p:nvPr/>
          </p:nvSpPr>
          <p:spPr bwMode="auto">
            <a:xfrm>
              <a:off x="2914650" y="2941638"/>
              <a:ext cx="57150" cy="5715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" name="Rectangle 852"/>
            <p:cNvSpPr>
              <a:spLocks noChangeArrowheads="1"/>
            </p:cNvSpPr>
            <p:nvPr/>
          </p:nvSpPr>
          <p:spPr bwMode="auto">
            <a:xfrm>
              <a:off x="3009900" y="3206751"/>
              <a:ext cx="19050" cy="57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5" name="Rectangle 853"/>
            <p:cNvSpPr>
              <a:spLocks noChangeArrowheads="1"/>
            </p:cNvSpPr>
            <p:nvPr/>
          </p:nvSpPr>
          <p:spPr bwMode="auto">
            <a:xfrm>
              <a:off x="3009900" y="3206751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6" name="Rectangle 854"/>
            <p:cNvSpPr>
              <a:spLocks noChangeArrowheads="1"/>
            </p:cNvSpPr>
            <p:nvPr/>
          </p:nvSpPr>
          <p:spPr bwMode="auto">
            <a:xfrm>
              <a:off x="3009900" y="3254376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7" name="Rectangle 855"/>
            <p:cNvSpPr>
              <a:spLocks noChangeArrowheads="1"/>
            </p:cNvSpPr>
            <p:nvPr/>
          </p:nvSpPr>
          <p:spPr bwMode="auto">
            <a:xfrm>
              <a:off x="3000375" y="3216276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8" name="Rectangle 856"/>
            <p:cNvSpPr>
              <a:spLocks noChangeArrowheads="1"/>
            </p:cNvSpPr>
            <p:nvPr/>
          </p:nvSpPr>
          <p:spPr bwMode="auto">
            <a:xfrm>
              <a:off x="3000375" y="3244851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9" name="Rectangle 857"/>
            <p:cNvSpPr>
              <a:spLocks noChangeArrowheads="1"/>
            </p:cNvSpPr>
            <p:nvPr/>
          </p:nvSpPr>
          <p:spPr bwMode="auto">
            <a:xfrm>
              <a:off x="2990850" y="3225801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" name="Rectangle 858"/>
            <p:cNvSpPr>
              <a:spLocks noChangeArrowheads="1"/>
            </p:cNvSpPr>
            <p:nvPr/>
          </p:nvSpPr>
          <p:spPr bwMode="auto">
            <a:xfrm>
              <a:off x="2990850" y="3235326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1" name="Rectangle 859"/>
            <p:cNvSpPr>
              <a:spLocks noChangeArrowheads="1"/>
            </p:cNvSpPr>
            <p:nvPr/>
          </p:nvSpPr>
          <p:spPr bwMode="auto">
            <a:xfrm>
              <a:off x="2990850" y="3235326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" name="Rectangle 860"/>
            <p:cNvSpPr>
              <a:spLocks noChangeArrowheads="1"/>
            </p:cNvSpPr>
            <p:nvPr/>
          </p:nvSpPr>
          <p:spPr bwMode="auto">
            <a:xfrm>
              <a:off x="2990850" y="3225801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3" name="Oval 861"/>
            <p:cNvSpPr>
              <a:spLocks noChangeArrowheads="1"/>
            </p:cNvSpPr>
            <p:nvPr/>
          </p:nvSpPr>
          <p:spPr bwMode="auto">
            <a:xfrm>
              <a:off x="2990850" y="3206751"/>
              <a:ext cx="57150" cy="571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4" name="Rectangle 862"/>
            <p:cNvSpPr>
              <a:spLocks noChangeArrowheads="1"/>
            </p:cNvSpPr>
            <p:nvPr/>
          </p:nvSpPr>
          <p:spPr bwMode="auto">
            <a:xfrm>
              <a:off x="2752725" y="2808288"/>
              <a:ext cx="1046163" cy="103505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5" name="Rectangle 863"/>
            <p:cNvSpPr>
              <a:spLocks noChangeArrowheads="1"/>
            </p:cNvSpPr>
            <p:nvPr/>
          </p:nvSpPr>
          <p:spPr bwMode="auto">
            <a:xfrm>
              <a:off x="3589338" y="3643313"/>
              <a:ext cx="19050" cy="5715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6" name="Rectangle 864"/>
            <p:cNvSpPr>
              <a:spLocks noChangeArrowheads="1"/>
            </p:cNvSpPr>
            <p:nvPr/>
          </p:nvSpPr>
          <p:spPr bwMode="auto">
            <a:xfrm>
              <a:off x="3589338" y="3643313"/>
              <a:ext cx="190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7" name="Rectangle 865"/>
            <p:cNvSpPr>
              <a:spLocks noChangeArrowheads="1"/>
            </p:cNvSpPr>
            <p:nvPr/>
          </p:nvSpPr>
          <p:spPr bwMode="auto">
            <a:xfrm>
              <a:off x="3589338" y="3690938"/>
              <a:ext cx="190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8" name="Rectangle 866"/>
            <p:cNvSpPr>
              <a:spLocks noChangeArrowheads="1"/>
            </p:cNvSpPr>
            <p:nvPr/>
          </p:nvSpPr>
          <p:spPr bwMode="auto">
            <a:xfrm>
              <a:off x="3579813" y="3652838"/>
              <a:ext cx="3810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9" name="Rectangle 867"/>
            <p:cNvSpPr>
              <a:spLocks noChangeArrowheads="1"/>
            </p:cNvSpPr>
            <p:nvPr/>
          </p:nvSpPr>
          <p:spPr bwMode="auto">
            <a:xfrm>
              <a:off x="3579813" y="3681413"/>
              <a:ext cx="3810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0" name="Rectangle 868"/>
            <p:cNvSpPr>
              <a:spLocks noChangeArrowheads="1"/>
            </p:cNvSpPr>
            <p:nvPr/>
          </p:nvSpPr>
          <p:spPr bwMode="auto">
            <a:xfrm>
              <a:off x="3570288" y="3662363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1" name="Rectangle 869"/>
            <p:cNvSpPr>
              <a:spLocks noChangeArrowheads="1"/>
            </p:cNvSpPr>
            <p:nvPr/>
          </p:nvSpPr>
          <p:spPr bwMode="auto">
            <a:xfrm>
              <a:off x="3570288" y="3671888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" name="Rectangle 870"/>
            <p:cNvSpPr>
              <a:spLocks noChangeArrowheads="1"/>
            </p:cNvSpPr>
            <p:nvPr/>
          </p:nvSpPr>
          <p:spPr bwMode="auto">
            <a:xfrm>
              <a:off x="3570288" y="3671888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3" name="Rectangle 871"/>
            <p:cNvSpPr>
              <a:spLocks noChangeArrowheads="1"/>
            </p:cNvSpPr>
            <p:nvPr/>
          </p:nvSpPr>
          <p:spPr bwMode="auto">
            <a:xfrm>
              <a:off x="3570288" y="3662363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3" name="Oval 873"/>
            <p:cNvSpPr>
              <a:spLocks noChangeArrowheads="1"/>
            </p:cNvSpPr>
            <p:nvPr/>
          </p:nvSpPr>
          <p:spPr bwMode="auto">
            <a:xfrm>
              <a:off x="3570288" y="3643313"/>
              <a:ext cx="57150" cy="57150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4" name="Rectangle 874"/>
            <p:cNvSpPr>
              <a:spLocks noChangeArrowheads="1"/>
            </p:cNvSpPr>
            <p:nvPr/>
          </p:nvSpPr>
          <p:spPr bwMode="auto">
            <a:xfrm>
              <a:off x="3171825" y="3776663"/>
              <a:ext cx="19050" cy="5715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5" name="Rectangle 875"/>
            <p:cNvSpPr>
              <a:spLocks noChangeArrowheads="1"/>
            </p:cNvSpPr>
            <p:nvPr/>
          </p:nvSpPr>
          <p:spPr bwMode="auto">
            <a:xfrm>
              <a:off x="3171825" y="3776663"/>
              <a:ext cx="190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" name="Rectangle 876"/>
            <p:cNvSpPr>
              <a:spLocks noChangeArrowheads="1"/>
            </p:cNvSpPr>
            <p:nvPr/>
          </p:nvSpPr>
          <p:spPr bwMode="auto">
            <a:xfrm>
              <a:off x="3171825" y="3824288"/>
              <a:ext cx="190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7" name="Rectangle 877"/>
            <p:cNvSpPr>
              <a:spLocks noChangeArrowheads="1"/>
            </p:cNvSpPr>
            <p:nvPr/>
          </p:nvSpPr>
          <p:spPr bwMode="auto">
            <a:xfrm>
              <a:off x="3162300" y="3786188"/>
              <a:ext cx="3810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8" name="Rectangle 878"/>
            <p:cNvSpPr>
              <a:spLocks noChangeArrowheads="1"/>
            </p:cNvSpPr>
            <p:nvPr/>
          </p:nvSpPr>
          <p:spPr bwMode="auto">
            <a:xfrm>
              <a:off x="3162300" y="3814763"/>
              <a:ext cx="3810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" name="Rectangle 879"/>
            <p:cNvSpPr>
              <a:spLocks noChangeArrowheads="1"/>
            </p:cNvSpPr>
            <p:nvPr/>
          </p:nvSpPr>
          <p:spPr bwMode="auto">
            <a:xfrm>
              <a:off x="3152775" y="3795713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0" name="Rectangle 880"/>
            <p:cNvSpPr>
              <a:spLocks noChangeArrowheads="1"/>
            </p:cNvSpPr>
            <p:nvPr/>
          </p:nvSpPr>
          <p:spPr bwMode="auto">
            <a:xfrm>
              <a:off x="3152775" y="3805238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1" name="Rectangle 881"/>
            <p:cNvSpPr>
              <a:spLocks noChangeArrowheads="1"/>
            </p:cNvSpPr>
            <p:nvPr/>
          </p:nvSpPr>
          <p:spPr bwMode="auto">
            <a:xfrm>
              <a:off x="3152775" y="3805238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2" name="Rectangle 882"/>
            <p:cNvSpPr>
              <a:spLocks noChangeArrowheads="1"/>
            </p:cNvSpPr>
            <p:nvPr/>
          </p:nvSpPr>
          <p:spPr bwMode="auto">
            <a:xfrm>
              <a:off x="3152775" y="3795713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3" name="Oval 883"/>
            <p:cNvSpPr>
              <a:spLocks noChangeArrowheads="1"/>
            </p:cNvSpPr>
            <p:nvPr/>
          </p:nvSpPr>
          <p:spPr bwMode="auto">
            <a:xfrm>
              <a:off x="3152775" y="3776663"/>
              <a:ext cx="57150" cy="57150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4" name="Rectangle 884"/>
            <p:cNvSpPr>
              <a:spLocks noChangeArrowheads="1"/>
            </p:cNvSpPr>
            <p:nvPr/>
          </p:nvSpPr>
          <p:spPr bwMode="auto">
            <a:xfrm>
              <a:off x="3124200" y="3681413"/>
              <a:ext cx="19050" cy="5715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5" name="Rectangle 885"/>
            <p:cNvSpPr>
              <a:spLocks noChangeArrowheads="1"/>
            </p:cNvSpPr>
            <p:nvPr/>
          </p:nvSpPr>
          <p:spPr bwMode="auto">
            <a:xfrm>
              <a:off x="3124200" y="3681413"/>
              <a:ext cx="190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" name="Rectangle 886"/>
            <p:cNvSpPr>
              <a:spLocks noChangeArrowheads="1"/>
            </p:cNvSpPr>
            <p:nvPr/>
          </p:nvSpPr>
          <p:spPr bwMode="auto">
            <a:xfrm>
              <a:off x="3124200" y="3729038"/>
              <a:ext cx="190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" name="Rectangle 887"/>
            <p:cNvSpPr>
              <a:spLocks noChangeArrowheads="1"/>
            </p:cNvSpPr>
            <p:nvPr/>
          </p:nvSpPr>
          <p:spPr bwMode="auto">
            <a:xfrm>
              <a:off x="3114675" y="3690938"/>
              <a:ext cx="3810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8" name="Rectangle 888"/>
            <p:cNvSpPr>
              <a:spLocks noChangeArrowheads="1"/>
            </p:cNvSpPr>
            <p:nvPr/>
          </p:nvSpPr>
          <p:spPr bwMode="auto">
            <a:xfrm>
              <a:off x="3114675" y="3719513"/>
              <a:ext cx="3810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9" name="Rectangle 889"/>
            <p:cNvSpPr>
              <a:spLocks noChangeArrowheads="1"/>
            </p:cNvSpPr>
            <p:nvPr/>
          </p:nvSpPr>
          <p:spPr bwMode="auto">
            <a:xfrm>
              <a:off x="3105150" y="3700463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0" name="Rectangle 890"/>
            <p:cNvSpPr>
              <a:spLocks noChangeArrowheads="1"/>
            </p:cNvSpPr>
            <p:nvPr/>
          </p:nvSpPr>
          <p:spPr bwMode="auto">
            <a:xfrm>
              <a:off x="3105150" y="3709988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1" name="Rectangle 891"/>
            <p:cNvSpPr>
              <a:spLocks noChangeArrowheads="1"/>
            </p:cNvSpPr>
            <p:nvPr/>
          </p:nvSpPr>
          <p:spPr bwMode="auto">
            <a:xfrm>
              <a:off x="3105150" y="3709988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2" name="Rectangle 892"/>
            <p:cNvSpPr>
              <a:spLocks noChangeArrowheads="1"/>
            </p:cNvSpPr>
            <p:nvPr/>
          </p:nvSpPr>
          <p:spPr bwMode="auto">
            <a:xfrm>
              <a:off x="3105150" y="3700463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3" name="Oval 893"/>
            <p:cNvSpPr>
              <a:spLocks noChangeArrowheads="1"/>
            </p:cNvSpPr>
            <p:nvPr/>
          </p:nvSpPr>
          <p:spPr bwMode="auto">
            <a:xfrm>
              <a:off x="3105150" y="3681413"/>
              <a:ext cx="57150" cy="57150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4" name="Rectangle 894"/>
            <p:cNvSpPr>
              <a:spLocks noChangeArrowheads="1"/>
            </p:cNvSpPr>
            <p:nvPr/>
          </p:nvSpPr>
          <p:spPr bwMode="auto">
            <a:xfrm>
              <a:off x="3551238" y="3748088"/>
              <a:ext cx="19050" cy="5715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5" name="Rectangle 895"/>
            <p:cNvSpPr>
              <a:spLocks noChangeArrowheads="1"/>
            </p:cNvSpPr>
            <p:nvPr/>
          </p:nvSpPr>
          <p:spPr bwMode="auto">
            <a:xfrm>
              <a:off x="3551238" y="3748088"/>
              <a:ext cx="190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" name="Rectangle 896"/>
            <p:cNvSpPr>
              <a:spLocks noChangeArrowheads="1"/>
            </p:cNvSpPr>
            <p:nvPr/>
          </p:nvSpPr>
          <p:spPr bwMode="auto">
            <a:xfrm>
              <a:off x="3551238" y="3795713"/>
              <a:ext cx="190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" name="Rectangle 897"/>
            <p:cNvSpPr>
              <a:spLocks noChangeArrowheads="1"/>
            </p:cNvSpPr>
            <p:nvPr/>
          </p:nvSpPr>
          <p:spPr bwMode="auto">
            <a:xfrm>
              <a:off x="3541713" y="3757613"/>
              <a:ext cx="3810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" name="Rectangle 898"/>
            <p:cNvSpPr>
              <a:spLocks noChangeArrowheads="1"/>
            </p:cNvSpPr>
            <p:nvPr/>
          </p:nvSpPr>
          <p:spPr bwMode="auto">
            <a:xfrm>
              <a:off x="3541713" y="3786188"/>
              <a:ext cx="3810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" name="Rectangle 899"/>
            <p:cNvSpPr>
              <a:spLocks noChangeArrowheads="1"/>
            </p:cNvSpPr>
            <p:nvPr/>
          </p:nvSpPr>
          <p:spPr bwMode="auto">
            <a:xfrm>
              <a:off x="3532188" y="3767138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" name="Rectangle 900"/>
            <p:cNvSpPr>
              <a:spLocks noChangeArrowheads="1"/>
            </p:cNvSpPr>
            <p:nvPr/>
          </p:nvSpPr>
          <p:spPr bwMode="auto">
            <a:xfrm>
              <a:off x="3532188" y="3776663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1" name="Rectangle 901"/>
            <p:cNvSpPr>
              <a:spLocks noChangeArrowheads="1"/>
            </p:cNvSpPr>
            <p:nvPr/>
          </p:nvSpPr>
          <p:spPr bwMode="auto">
            <a:xfrm>
              <a:off x="3532188" y="3776663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2" name="Rectangle 902"/>
            <p:cNvSpPr>
              <a:spLocks noChangeArrowheads="1"/>
            </p:cNvSpPr>
            <p:nvPr/>
          </p:nvSpPr>
          <p:spPr bwMode="auto">
            <a:xfrm>
              <a:off x="3532188" y="3767138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3" name="Oval 903"/>
            <p:cNvSpPr>
              <a:spLocks noChangeArrowheads="1"/>
            </p:cNvSpPr>
            <p:nvPr/>
          </p:nvSpPr>
          <p:spPr bwMode="auto">
            <a:xfrm>
              <a:off x="3532188" y="3748088"/>
              <a:ext cx="57150" cy="57150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4" name="Rectangle 904"/>
            <p:cNvSpPr>
              <a:spLocks noChangeArrowheads="1"/>
            </p:cNvSpPr>
            <p:nvPr/>
          </p:nvSpPr>
          <p:spPr bwMode="auto">
            <a:xfrm>
              <a:off x="3675063" y="3492501"/>
              <a:ext cx="19050" cy="5715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5" name="Rectangle 905"/>
            <p:cNvSpPr>
              <a:spLocks noChangeArrowheads="1"/>
            </p:cNvSpPr>
            <p:nvPr/>
          </p:nvSpPr>
          <p:spPr bwMode="auto">
            <a:xfrm>
              <a:off x="3675063" y="3492501"/>
              <a:ext cx="190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6" name="Rectangle 906"/>
            <p:cNvSpPr>
              <a:spLocks noChangeArrowheads="1"/>
            </p:cNvSpPr>
            <p:nvPr/>
          </p:nvSpPr>
          <p:spPr bwMode="auto">
            <a:xfrm>
              <a:off x="3675063" y="3540126"/>
              <a:ext cx="190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" name="Rectangle 907"/>
            <p:cNvSpPr>
              <a:spLocks noChangeArrowheads="1"/>
            </p:cNvSpPr>
            <p:nvPr/>
          </p:nvSpPr>
          <p:spPr bwMode="auto">
            <a:xfrm>
              <a:off x="3665538" y="3502026"/>
              <a:ext cx="3810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" name="Rectangle 908"/>
            <p:cNvSpPr>
              <a:spLocks noChangeArrowheads="1"/>
            </p:cNvSpPr>
            <p:nvPr/>
          </p:nvSpPr>
          <p:spPr bwMode="auto">
            <a:xfrm>
              <a:off x="3665538" y="3530601"/>
              <a:ext cx="3810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9" name="Rectangle 909"/>
            <p:cNvSpPr>
              <a:spLocks noChangeArrowheads="1"/>
            </p:cNvSpPr>
            <p:nvPr/>
          </p:nvSpPr>
          <p:spPr bwMode="auto">
            <a:xfrm>
              <a:off x="3656013" y="3511551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0" name="Rectangle 910"/>
            <p:cNvSpPr>
              <a:spLocks noChangeArrowheads="1"/>
            </p:cNvSpPr>
            <p:nvPr/>
          </p:nvSpPr>
          <p:spPr bwMode="auto">
            <a:xfrm>
              <a:off x="3656013" y="3521076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1" name="Rectangle 911"/>
            <p:cNvSpPr>
              <a:spLocks noChangeArrowheads="1"/>
            </p:cNvSpPr>
            <p:nvPr/>
          </p:nvSpPr>
          <p:spPr bwMode="auto">
            <a:xfrm>
              <a:off x="3656013" y="3521076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2" name="Rectangle 912"/>
            <p:cNvSpPr>
              <a:spLocks noChangeArrowheads="1"/>
            </p:cNvSpPr>
            <p:nvPr/>
          </p:nvSpPr>
          <p:spPr bwMode="auto">
            <a:xfrm>
              <a:off x="3656013" y="3511551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3" name="Oval 913"/>
            <p:cNvSpPr>
              <a:spLocks noChangeArrowheads="1"/>
            </p:cNvSpPr>
            <p:nvPr/>
          </p:nvSpPr>
          <p:spPr bwMode="auto">
            <a:xfrm>
              <a:off x="3656013" y="3492501"/>
              <a:ext cx="57150" cy="57150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4" name="Rectangle 914"/>
            <p:cNvSpPr>
              <a:spLocks noChangeArrowheads="1"/>
            </p:cNvSpPr>
            <p:nvPr/>
          </p:nvSpPr>
          <p:spPr bwMode="auto">
            <a:xfrm>
              <a:off x="3751263" y="3729038"/>
              <a:ext cx="19050" cy="5715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5" name="Rectangle 915"/>
            <p:cNvSpPr>
              <a:spLocks noChangeArrowheads="1"/>
            </p:cNvSpPr>
            <p:nvPr/>
          </p:nvSpPr>
          <p:spPr bwMode="auto">
            <a:xfrm>
              <a:off x="3751263" y="3729038"/>
              <a:ext cx="190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6" name="Rectangle 916"/>
            <p:cNvSpPr>
              <a:spLocks noChangeArrowheads="1"/>
            </p:cNvSpPr>
            <p:nvPr/>
          </p:nvSpPr>
          <p:spPr bwMode="auto">
            <a:xfrm>
              <a:off x="3751263" y="3776663"/>
              <a:ext cx="190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" name="Rectangle 917"/>
            <p:cNvSpPr>
              <a:spLocks noChangeArrowheads="1"/>
            </p:cNvSpPr>
            <p:nvPr/>
          </p:nvSpPr>
          <p:spPr bwMode="auto">
            <a:xfrm>
              <a:off x="3741738" y="3738563"/>
              <a:ext cx="3810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" name="Rectangle 918"/>
            <p:cNvSpPr>
              <a:spLocks noChangeArrowheads="1"/>
            </p:cNvSpPr>
            <p:nvPr/>
          </p:nvSpPr>
          <p:spPr bwMode="auto">
            <a:xfrm>
              <a:off x="3741738" y="3767138"/>
              <a:ext cx="3810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9" name="Rectangle 919"/>
            <p:cNvSpPr>
              <a:spLocks noChangeArrowheads="1"/>
            </p:cNvSpPr>
            <p:nvPr/>
          </p:nvSpPr>
          <p:spPr bwMode="auto">
            <a:xfrm>
              <a:off x="3732213" y="3748088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0" name="Rectangle 920"/>
            <p:cNvSpPr>
              <a:spLocks noChangeArrowheads="1"/>
            </p:cNvSpPr>
            <p:nvPr/>
          </p:nvSpPr>
          <p:spPr bwMode="auto">
            <a:xfrm>
              <a:off x="3732213" y="3757613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1" name="Rectangle 921"/>
            <p:cNvSpPr>
              <a:spLocks noChangeArrowheads="1"/>
            </p:cNvSpPr>
            <p:nvPr/>
          </p:nvSpPr>
          <p:spPr bwMode="auto">
            <a:xfrm>
              <a:off x="3732213" y="3757613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2" name="Rectangle 922"/>
            <p:cNvSpPr>
              <a:spLocks noChangeArrowheads="1"/>
            </p:cNvSpPr>
            <p:nvPr/>
          </p:nvSpPr>
          <p:spPr bwMode="auto">
            <a:xfrm>
              <a:off x="3732213" y="3748088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3" name="Oval 923"/>
            <p:cNvSpPr>
              <a:spLocks noChangeArrowheads="1"/>
            </p:cNvSpPr>
            <p:nvPr/>
          </p:nvSpPr>
          <p:spPr bwMode="auto">
            <a:xfrm>
              <a:off x="3732213" y="3729038"/>
              <a:ext cx="57150" cy="57150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4" name="Rectangle 924"/>
            <p:cNvSpPr>
              <a:spLocks noChangeArrowheads="1"/>
            </p:cNvSpPr>
            <p:nvPr/>
          </p:nvSpPr>
          <p:spPr bwMode="auto">
            <a:xfrm>
              <a:off x="3009900" y="3206751"/>
              <a:ext cx="19050" cy="5715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5" name="Rectangle 925"/>
            <p:cNvSpPr>
              <a:spLocks noChangeArrowheads="1"/>
            </p:cNvSpPr>
            <p:nvPr/>
          </p:nvSpPr>
          <p:spPr bwMode="auto">
            <a:xfrm>
              <a:off x="3009900" y="3206751"/>
              <a:ext cx="190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6" name="Rectangle 926"/>
            <p:cNvSpPr>
              <a:spLocks noChangeArrowheads="1"/>
            </p:cNvSpPr>
            <p:nvPr/>
          </p:nvSpPr>
          <p:spPr bwMode="auto">
            <a:xfrm>
              <a:off x="3009900" y="3254376"/>
              <a:ext cx="190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" name="Rectangle 927"/>
            <p:cNvSpPr>
              <a:spLocks noChangeArrowheads="1"/>
            </p:cNvSpPr>
            <p:nvPr/>
          </p:nvSpPr>
          <p:spPr bwMode="auto">
            <a:xfrm>
              <a:off x="3000375" y="3216276"/>
              <a:ext cx="3810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" name="Rectangle 928"/>
            <p:cNvSpPr>
              <a:spLocks noChangeArrowheads="1"/>
            </p:cNvSpPr>
            <p:nvPr/>
          </p:nvSpPr>
          <p:spPr bwMode="auto">
            <a:xfrm>
              <a:off x="3000375" y="3244851"/>
              <a:ext cx="3810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9" name="Rectangle 929"/>
            <p:cNvSpPr>
              <a:spLocks noChangeArrowheads="1"/>
            </p:cNvSpPr>
            <p:nvPr/>
          </p:nvSpPr>
          <p:spPr bwMode="auto">
            <a:xfrm>
              <a:off x="2990850" y="3225801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0" name="Rectangle 930"/>
            <p:cNvSpPr>
              <a:spLocks noChangeArrowheads="1"/>
            </p:cNvSpPr>
            <p:nvPr/>
          </p:nvSpPr>
          <p:spPr bwMode="auto">
            <a:xfrm>
              <a:off x="2990850" y="3235326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1" name="Rectangle 931"/>
            <p:cNvSpPr>
              <a:spLocks noChangeArrowheads="1"/>
            </p:cNvSpPr>
            <p:nvPr/>
          </p:nvSpPr>
          <p:spPr bwMode="auto">
            <a:xfrm>
              <a:off x="2990850" y="3235326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2" name="Rectangle 932"/>
            <p:cNvSpPr>
              <a:spLocks noChangeArrowheads="1"/>
            </p:cNvSpPr>
            <p:nvPr/>
          </p:nvSpPr>
          <p:spPr bwMode="auto">
            <a:xfrm>
              <a:off x="2990850" y="3225801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3" name="Oval 933"/>
            <p:cNvSpPr>
              <a:spLocks noChangeArrowheads="1"/>
            </p:cNvSpPr>
            <p:nvPr/>
          </p:nvSpPr>
          <p:spPr bwMode="auto">
            <a:xfrm>
              <a:off x="2990850" y="3206751"/>
              <a:ext cx="57150" cy="57150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22" name="Group 1221"/>
          <p:cNvGrpSpPr/>
          <p:nvPr/>
        </p:nvGrpSpPr>
        <p:grpSpPr>
          <a:xfrm>
            <a:off x="2743200" y="1524000"/>
            <a:ext cx="1065213" cy="1054100"/>
            <a:chOff x="2743200" y="1524000"/>
            <a:chExt cx="1065213" cy="1054100"/>
          </a:xfrm>
        </p:grpSpPr>
        <p:sp>
          <p:nvSpPr>
            <p:cNvPr id="955" name="AutoShape 935"/>
            <p:cNvSpPr>
              <a:spLocks noChangeAspect="1" noChangeArrowheads="1" noTextEdit="1"/>
            </p:cNvSpPr>
            <p:nvPr/>
          </p:nvSpPr>
          <p:spPr bwMode="auto">
            <a:xfrm>
              <a:off x="2743200" y="1524000"/>
              <a:ext cx="1065213" cy="1054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56" name="Group 1137"/>
            <p:cNvGrpSpPr>
              <a:grpSpLocks/>
            </p:cNvGrpSpPr>
            <p:nvPr/>
          </p:nvGrpSpPr>
          <p:grpSpPr bwMode="auto">
            <a:xfrm>
              <a:off x="2752725" y="1533525"/>
              <a:ext cx="1046163" cy="1035050"/>
              <a:chOff x="1734" y="966"/>
              <a:chExt cx="659" cy="652"/>
            </a:xfrm>
          </p:grpSpPr>
          <p:sp>
            <p:nvSpPr>
              <p:cNvPr id="1018" name="Rectangle 937"/>
              <p:cNvSpPr>
                <a:spLocks noChangeArrowheads="1"/>
              </p:cNvSpPr>
              <p:nvPr/>
            </p:nvSpPr>
            <p:spPr bwMode="auto">
              <a:xfrm>
                <a:off x="2261" y="1492"/>
                <a:ext cx="12" cy="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9" name="Rectangle 938"/>
              <p:cNvSpPr>
                <a:spLocks noChangeArrowheads="1"/>
              </p:cNvSpPr>
              <p:nvPr/>
            </p:nvSpPr>
            <p:spPr bwMode="auto">
              <a:xfrm>
                <a:off x="2261" y="1492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0" name="Rectangle 939"/>
              <p:cNvSpPr>
                <a:spLocks noChangeArrowheads="1"/>
              </p:cNvSpPr>
              <p:nvPr/>
            </p:nvSpPr>
            <p:spPr bwMode="auto">
              <a:xfrm>
                <a:off x="2261" y="1522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1" name="Rectangle 940"/>
              <p:cNvSpPr>
                <a:spLocks noChangeArrowheads="1"/>
              </p:cNvSpPr>
              <p:nvPr/>
            </p:nvSpPr>
            <p:spPr bwMode="auto">
              <a:xfrm>
                <a:off x="2255" y="1498"/>
                <a:ext cx="2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2" name="Rectangle 941"/>
              <p:cNvSpPr>
                <a:spLocks noChangeArrowheads="1"/>
              </p:cNvSpPr>
              <p:nvPr/>
            </p:nvSpPr>
            <p:spPr bwMode="auto">
              <a:xfrm>
                <a:off x="2255" y="1516"/>
                <a:ext cx="2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3" name="Rectangle 942"/>
              <p:cNvSpPr>
                <a:spLocks noChangeArrowheads="1"/>
              </p:cNvSpPr>
              <p:nvPr/>
            </p:nvSpPr>
            <p:spPr bwMode="auto">
              <a:xfrm>
                <a:off x="2249" y="1504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4" name="Rectangle 943"/>
              <p:cNvSpPr>
                <a:spLocks noChangeArrowheads="1"/>
              </p:cNvSpPr>
              <p:nvPr/>
            </p:nvSpPr>
            <p:spPr bwMode="auto">
              <a:xfrm>
                <a:off x="2249" y="1510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5" name="Rectangle 944"/>
              <p:cNvSpPr>
                <a:spLocks noChangeArrowheads="1"/>
              </p:cNvSpPr>
              <p:nvPr/>
            </p:nvSpPr>
            <p:spPr bwMode="auto">
              <a:xfrm>
                <a:off x="2249" y="1510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" name="Rectangle 945"/>
              <p:cNvSpPr>
                <a:spLocks noChangeArrowheads="1"/>
              </p:cNvSpPr>
              <p:nvPr/>
            </p:nvSpPr>
            <p:spPr bwMode="auto">
              <a:xfrm>
                <a:off x="2249" y="1504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" name="Oval 946"/>
              <p:cNvSpPr>
                <a:spLocks noChangeArrowheads="1"/>
              </p:cNvSpPr>
              <p:nvPr/>
            </p:nvSpPr>
            <p:spPr bwMode="auto">
              <a:xfrm>
                <a:off x="2249" y="1492"/>
                <a:ext cx="36" cy="36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" name="Rectangle 947"/>
              <p:cNvSpPr>
                <a:spLocks noChangeArrowheads="1"/>
              </p:cNvSpPr>
              <p:nvPr/>
            </p:nvSpPr>
            <p:spPr bwMode="auto">
              <a:xfrm>
                <a:off x="2117" y="1104"/>
                <a:ext cx="12" cy="3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9" name="Rectangle 948"/>
              <p:cNvSpPr>
                <a:spLocks noChangeArrowheads="1"/>
              </p:cNvSpPr>
              <p:nvPr/>
            </p:nvSpPr>
            <p:spPr bwMode="auto">
              <a:xfrm>
                <a:off x="2117" y="1104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0" name="Rectangle 949"/>
              <p:cNvSpPr>
                <a:spLocks noChangeArrowheads="1"/>
              </p:cNvSpPr>
              <p:nvPr/>
            </p:nvSpPr>
            <p:spPr bwMode="auto">
              <a:xfrm>
                <a:off x="2117" y="1133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1" name="Rectangle 950"/>
              <p:cNvSpPr>
                <a:spLocks noChangeArrowheads="1"/>
              </p:cNvSpPr>
              <p:nvPr/>
            </p:nvSpPr>
            <p:spPr bwMode="auto">
              <a:xfrm>
                <a:off x="2111" y="1110"/>
                <a:ext cx="2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2" name="Rectangle 951"/>
              <p:cNvSpPr>
                <a:spLocks noChangeArrowheads="1"/>
              </p:cNvSpPr>
              <p:nvPr/>
            </p:nvSpPr>
            <p:spPr bwMode="auto">
              <a:xfrm>
                <a:off x="2111" y="1127"/>
                <a:ext cx="2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3" name="Rectangle 952"/>
              <p:cNvSpPr>
                <a:spLocks noChangeArrowheads="1"/>
              </p:cNvSpPr>
              <p:nvPr/>
            </p:nvSpPr>
            <p:spPr bwMode="auto">
              <a:xfrm>
                <a:off x="2105" y="1116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4" name="Rectangle 953"/>
              <p:cNvSpPr>
                <a:spLocks noChangeArrowheads="1"/>
              </p:cNvSpPr>
              <p:nvPr/>
            </p:nvSpPr>
            <p:spPr bwMode="auto">
              <a:xfrm>
                <a:off x="2105" y="1122"/>
                <a:ext cx="3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5" name="Rectangle 954"/>
              <p:cNvSpPr>
                <a:spLocks noChangeArrowheads="1"/>
              </p:cNvSpPr>
              <p:nvPr/>
            </p:nvSpPr>
            <p:spPr bwMode="auto">
              <a:xfrm>
                <a:off x="2105" y="1122"/>
                <a:ext cx="3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6" name="Rectangle 955"/>
              <p:cNvSpPr>
                <a:spLocks noChangeArrowheads="1"/>
              </p:cNvSpPr>
              <p:nvPr/>
            </p:nvSpPr>
            <p:spPr bwMode="auto">
              <a:xfrm>
                <a:off x="2105" y="1116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7" name="Oval 956"/>
              <p:cNvSpPr>
                <a:spLocks noChangeArrowheads="1"/>
              </p:cNvSpPr>
              <p:nvPr/>
            </p:nvSpPr>
            <p:spPr bwMode="auto">
              <a:xfrm>
                <a:off x="2105" y="1104"/>
                <a:ext cx="36" cy="3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8" name="Rectangle 957"/>
              <p:cNvSpPr>
                <a:spLocks noChangeArrowheads="1"/>
              </p:cNvSpPr>
              <p:nvPr/>
            </p:nvSpPr>
            <p:spPr bwMode="auto">
              <a:xfrm>
                <a:off x="2201" y="1301"/>
                <a:ext cx="12" cy="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9" name="Rectangle 958"/>
              <p:cNvSpPr>
                <a:spLocks noChangeArrowheads="1"/>
              </p:cNvSpPr>
              <p:nvPr/>
            </p:nvSpPr>
            <p:spPr bwMode="auto">
              <a:xfrm>
                <a:off x="2201" y="1301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0" name="Rectangle 959"/>
              <p:cNvSpPr>
                <a:spLocks noChangeArrowheads="1"/>
              </p:cNvSpPr>
              <p:nvPr/>
            </p:nvSpPr>
            <p:spPr bwMode="auto">
              <a:xfrm>
                <a:off x="2201" y="1331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1" name="Rectangle 960"/>
              <p:cNvSpPr>
                <a:spLocks noChangeArrowheads="1"/>
              </p:cNvSpPr>
              <p:nvPr/>
            </p:nvSpPr>
            <p:spPr bwMode="auto">
              <a:xfrm>
                <a:off x="2195" y="1307"/>
                <a:ext cx="2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2" name="Rectangle 961"/>
              <p:cNvSpPr>
                <a:spLocks noChangeArrowheads="1"/>
              </p:cNvSpPr>
              <p:nvPr/>
            </p:nvSpPr>
            <p:spPr bwMode="auto">
              <a:xfrm>
                <a:off x="2195" y="1325"/>
                <a:ext cx="2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3" name="Rectangle 962"/>
              <p:cNvSpPr>
                <a:spLocks noChangeArrowheads="1"/>
              </p:cNvSpPr>
              <p:nvPr/>
            </p:nvSpPr>
            <p:spPr bwMode="auto">
              <a:xfrm>
                <a:off x="2189" y="1313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4" name="Rectangle 963"/>
              <p:cNvSpPr>
                <a:spLocks noChangeArrowheads="1"/>
              </p:cNvSpPr>
              <p:nvPr/>
            </p:nvSpPr>
            <p:spPr bwMode="auto">
              <a:xfrm>
                <a:off x="2189" y="1319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" name="Rectangle 964"/>
              <p:cNvSpPr>
                <a:spLocks noChangeArrowheads="1"/>
              </p:cNvSpPr>
              <p:nvPr/>
            </p:nvSpPr>
            <p:spPr bwMode="auto">
              <a:xfrm>
                <a:off x="2189" y="1319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6" name="Rectangle 965"/>
              <p:cNvSpPr>
                <a:spLocks noChangeArrowheads="1"/>
              </p:cNvSpPr>
              <p:nvPr/>
            </p:nvSpPr>
            <p:spPr bwMode="auto">
              <a:xfrm>
                <a:off x="2189" y="1313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7" name="Oval 966"/>
              <p:cNvSpPr>
                <a:spLocks noChangeArrowheads="1"/>
              </p:cNvSpPr>
              <p:nvPr/>
            </p:nvSpPr>
            <p:spPr bwMode="auto">
              <a:xfrm>
                <a:off x="2189" y="1301"/>
                <a:ext cx="36" cy="36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8" name="Rectangle 967"/>
              <p:cNvSpPr>
                <a:spLocks noChangeArrowheads="1"/>
              </p:cNvSpPr>
              <p:nvPr/>
            </p:nvSpPr>
            <p:spPr bwMode="auto">
              <a:xfrm>
                <a:off x="1998" y="1576"/>
                <a:ext cx="12" cy="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9" name="Rectangle 968"/>
              <p:cNvSpPr>
                <a:spLocks noChangeArrowheads="1"/>
              </p:cNvSpPr>
              <p:nvPr/>
            </p:nvSpPr>
            <p:spPr bwMode="auto">
              <a:xfrm>
                <a:off x="1998" y="1576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0" name="Rectangle 969"/>
              <p:cNvSpPr>
                <a:spLocks noChangeArrowheads="1"/>
              </p:cNvSpPr>
              <p:nvPr/>
            </p:nvSpPr>
            <p:spPr bwMode="auto">
              <a:xfrm>
                <a:off x="1998" y="1606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1" name="Rectangle 970"/>
              <p:cNvSpPr>
                <a:spLocks noChangeArrowheads="1"/>
              </p:cNvSpPr>
              <p:nvPr/>
            </p:nvSpPr>
            <p:spPr bwMode="auto">
              <a:xfrm>
                <a:off x="1992" y="1582"/>
                <a:ext cx="2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2" name="Rectangle 971"/>
              <p:cNvSpPr>
                <a:spLocks noChangeArrowheads="1"/>
              </p:cNvSpPr>
              <p:nvPr/>
            </p:nvSpPr>
            <p:spPr bwMode="auto">
              <a:xfrm>
                <a:off x="1992" y="1600"/>
                <a:ext cx="2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3" name="Rectangle 972"/>
              <p:cNvSpPr>
                <a:spLocks noChangeArrowheads="1"/>
              </p:cNvSpPr>
              <p:nvPr/>
            </p:nvSpPr>
            <p:spPr bwMode="auto">
              <a:xfrm>
                <a:off x="1986" y="1588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4" name="Rectangle 973"/>
              <p:cNvSpPr>
                <a:spLocks noChangeArrowheads="1"/>
              </p:cNvSpPr>
              <p:nvPr/>
            </p:nvSpPr>
            <p:spPr bwMode="auto">
              <a:xfrm>
                <a:off x="1986" y="1594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5" name="Rectangle 974"/>
              <p:cNvSpPr>
                <a:spLocks noChangeArrowheads="1"/>
              </p:cNvSpPr>
              <p:nvPr/>
            </p:nvSpPr>
            <p:spPr bwMode="auto">
              <a:xfrm>
                <a:off x="1986" y="1594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6" name="Rectangle 975"/>
              <p:cNvSpPr>
                <a:spLocks noChangeArrowheads="1"/>
              </p:cNvSpPr>
              <p:nvPr/>
            </p:nvSpPr>
            <p:spPr bwMode="auto">
              <a:xfrm>
                <a:off x="1986" y="1588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7" name="Oval 976"/>
              <p:cNvSpPr>
                <a:spLocks noChangeArrowheads="1"/>
              </p:cNvSpPr>
              <p:nvPr/>
            </p:nvSpPr>
            <p:spPr bwMode="auto">
              <a:xfrm>
                <a:off x="1986" y="1576"/>
                <a:ext cx="36" cy="36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8" name="Rectangle 977"/>
              <p:cNvSpPr>
                <a:spLocks noChangeArrowheads="1"/>
              </p:cNvSpPr>
              <p:nvPr/>
            </p:nvSpPr>
            <p:spPr bwMode="auto">
              <a:xfrm>
                <a:off x="1968" y="1516"/>
                <a:ext cx="12" cy="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9" name="Rectangle 978"/>
              <p:cNvSpPr>
                <a:spLocks noChangeArrowheads="1"/>
              </p:cNvSpPr>
              <p:nvPr/>
            </p:nvSpPr>
            <p:spPr bwMode="auto">
              <a:xfrm>
                <a:off x="1968" y="1516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0" name="Rectangle 979"/>
              <p:cNvSpPr>
                <a:spLocks noChangeArrowheads="1"/>
              </p:cNvSpPr>
              <p:nvPr/>
            </p:nvSpPr>
            <p:spPr bwMode="auto">
              <a:xfrm>
                <a:off x="1968" y="1546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1" name="Rectangle 980"/>
              <p:cNvSpPr>
                <a:spLocks noChangeArrowheads="1"/>
              </p:cNvSpPr>
              <p:nvPr/>
            </p:nvSpPr>
            <p:spPr bwMode="auto">
              <a:xfrm>
                <a:off x="1962" y="1522"/>
                <a:ext cx="2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2" name="Rectangle 981"/>
              <p:cNvSpPr>
                <a:spLocks noChangeArrowheads="1"/>
              </p:cNvSpPr>
              <p:nvPr/>
            </p:nvSpPr>
            <p:spPr bwMode="auto">
              <a:xfrm>
                <a:off x="1962" y="1540"/>
                <a:ext cx="2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3" name="Rectangle 982"/>
              <p:cNvSpPr>
                <a:spLocks noChangeArrowheads="1"/>
              </p:cNvSpPr>
              <p:nvPr/>
            </p:nvSpPr>
            <p:spPr bwMode="auto">
              <a:xfrm>
                <a:off x="1956" y="1528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4" name="Rectangle 983"/>
              <p:cNvSpPr>
                <a:spLocks noChangeArrowheads="1"/>
              </p:cNvSpPr>
              <p:nvPr/>
            </p:nvSpPr>
            <p:spPr bwMode="auto">
              <a:xfrm>
                <a:off x="1956" y="1534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5" name="Rectangle 984"/>
              <p:cNvSpPr>
                <a:spLocks noChangeArrowheads="1"/>
              </p:cNvSpPr>
              <p:nvPr/>
            </p:nvSpPr>
            <p:spPr bwMode="auto">
              <a:xfrm>
                <a:off x="1956" y="1534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6" name="Rectangle 985"/>
              <p:cNvSpPr>
                <a:spLocks noChangeArrowheads="1"/>
              </p:cNvSpPr>
              <p:nvPr/>
            </p:nvSpPr>
            <p:spPr bwMode="auto">
              <a:xfrm>
                <a:off x="1956" y="1528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7" name="Oval 986"/>
              <p:cNvSpPr>
                <a:spLocks noChangeArrowheads="1"/>
              </p:cNvSpPr>
              <p:nvPr/>
            </p:nvSpPr>
            <p:spPr bwMode="auto">
              <a:xfrm>
                <a:off x="1956" y="1516"/>
                <a:ext cx="36" cy="36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8" name="Rectangle 987"/>
              <p:cNvSpPr>
                <a:spLocks noChangeArrowheads="1"/>
              </p:cNvSpPr>
              <p:nvPr/>
            </p:nvSpPr>
            <p:spPr bwMode="auto">
              <a:xfrm>
                <a:off x="2345" y="1163"/>
                <a:ext cx="12" cy="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9" name="Rectangle 988"/>
              <p:cNvSpPr>
                <a:spLocks noChangeArrowheads="1"/>
              </p:cNvSpPr>
              <p:nvPr/>
            </p:nvSpPr>
            <p:spPr bwMode="auto">
              <a:xfrm>
                <a:off x="2345" y="1163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0" name="Rectangle 989"/>
              <p:cNvSpPr>
                <a:spLocks noChangeArrowheads="1"/>
              </p:cNvSpPr>
              <p:nvPr/>
            </p:nvSpPr>
            <p:spPr bwMode="auto">
              <a:xfrm>
                <a:off x="2345" y="1193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1" name="Rectangle 990"/>
              <p:cNvSpPr>
                <a:spLocks noChangeArrowheads="1"/>
              </p:cNvSpPr>
              <p:nvPr/>
            </p:nvSpPr>
            <p:spPr bwMode="auto">
              <a:xfrm>
                <a:off x="2339" y="1169"/>
                <a:ext cx="2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2" name="Rectangle 991"/>
              <p:cNvSpPr>
                <a:spLocks noChangeArrowheads="1"/>
              </p:cNvSpPr>
              <p:nvPr/>
            </p:nvSpPr>
            <p:spPr bwMode="auto">
              <a:xfrm>
                <a:off x="2339" y="1187"/>
                <a:ext cx="2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3" name="Rectangle 992"/>
              <p:cNvSpPr>
                <a:spLocks noChangeArrowheads="1"/>
              </p:cNvSpPr>
              <p:nvPr/>
            </p:nvSpPr>
            <p:spPr bwMode="auto">
              <a:xfrm>
                <a:off x="2333" y="1175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4" name="Rectangle 993"/>
              <p:cNvSpPr>
                <a:spLocks noChangeArrowheads="1"/>
              </p:cNvSpPr>
              <p:nvPr/>
            </p:nvSpPr>
            <p:spPr bwMode="auto">
              <a:xfrm>
                <a:off x="2333" y="1181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5" name="Rectangle 994"/>
              <p:cNvSpPr>
                <a:spLocks noChangeArrowheads="1"/>
              </p:cNvSpPr>
              <p:nvPr/>
            </p:nvSpPr>
            <p:spPr bwMode="auto">
              <a:xfrm>
                <a:off x="2333" y="1181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6" name="Rectangle 995"/>
              <p:cNvSpPr>
                <a:spLocks noChangeArrowheads="1"/>
              </p:cNvSpPr>
              <p:nvPr/>
            </p:nvSpPr>
            <p:spPr bwMode="auto">
              <a:xfrm>
                <a:off x="2333" y="1175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7" name="Oval 996"/>
              <p:cNvSpPr>
                <a:spLocks noChangeArrowheads="1"/>
              </p:cNvSpPr>
              <p:nvPr/>
            </p:nvSpPr>
            <p:spPr bwMode="auto">
              <a:xfrm>
                <a:off x="2333" y="1163"/>
                <a:ext cx="36" cy="36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8" name="Rectangle 997"/>
              <p:cNvSpPr>
                <a:spLocks noChangeArrowheads="1"/>
              </p:cNvSpPr>
              <p:nvPr/>
            </p:nvSpPr>
            <p:spPr bwMode="auto">
              <a:xfrm>
                <a:off x="2004" y="1139"/>
                <a:ext cx="12" cy="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9" name="Rectangle 998"/>
              <p:cNvSpPr>
                <a:spLocks noChangeArrowheads="1"/>
              </p:cNvSpPr>
              <p:nvPr/>
            </p:nvSpPr>
            <p:spPr bwMode="auto">
              <a:xfrm>
                <a:off x="2004" y="1139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0" name="Rectangle 999"/>
              <p:cNvSpPr>
                <a:spLocks noChangeArrowheads="1"/>
              </p:cNvSpPr>
              <p:nvPr/>
            </p:nvSpPr>
            <p:spPr bwMode="auto">
              <a:xfrm>
                <a:off x="2004" y="1169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1" name="Rectangle 1000"/>
              <p:cNvSpPr>
                <a:spLocks noChangeArrowheads="1"/>
              </p:cNvSpPr>
              <p:nvPr/>
            </p:nvSpPr>
            <p:spPr bwMode="auto">
              <a:xfrm>
                <a:off x="1998" y="1145"/>
                <a:ext cx="2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2" name="Rectangle 1001"/>
              <p:cNvSpPr>
                <a:spLocks noChangeArrowheads="1"/>
              </p:cNvSpPr>
              <p:nvPr/>
            </p:nvSpPr>
            <p:spPr bwMode="auto">
              <a:xfrm>
                <a:off x="1998" y="1163"/>
                <a:ext cx="2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3" name="Rectangle 1002"/>
              <p:cNvSpPr>
                <a:spLocks noChangeArrowheads="1"/>
              </p:cNvSpPr>
              <p:nvPr/>
            </p:nvSpPr>
            <p:spPr bwMode="auto">
              <a:xfrm>
                <a:off x="1992" y="1151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4" name="Rectangle 1003"/>
              <p:cNvSpPr>
                <a:spLocks noChangeArrowheads="1"/>
              </p:cNvSpPr>
              <p:nvPr/>
            </p:nvSpPr>
            <p:spPr bwMode="auto">
              <a:xfrm>
                <a:off x="1992" y="1157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5" name="Rectangle 1004"/>
              <p:cNvSpPr>
                <a:spLocks noChangeArrowheads="1"/>
              </p:cNvSpPr>
              <p:nvPr/>
            </p:nvSpPr>
            <p:spPr bwMode="auto">
              <a:xfrm>
                <a:off x="1992" y="1157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6" name="Rectangle 1005"/>
              <p:cNvSpPr>
                <a:spLocks noChangeArrowheads="1"/>
              </p:cNvSpPr>
              <p:nvPr/>
            </p:nvSpPr>
            <p:spPr bwMode="auto">
              <a:xfrm>
                <a:off x="1992" y="1151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7" name="Oval 1006"/>
              <p:cNvSpPr>
                <a:spLocks noChangeArrowheads="1"/>
              </p:cNvSpPr>
              <p:nvPr/>
            </p:nvSpPr>
            <p:spPr bwMode="auto">
              <a:xfrm>
                <a:off x="1992" y="1139"/>
                <a:ext cx="36" cy="36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" name="Rectangle 1007"/>
              <p:cNvSpPr>
                <a:spLocks noChangeArrowheads="1"/>
              </p:cNvSpPr>
              <p:nvPr/>
            </p:nvSpPr>
            <p:spPr bwMode="auto">
              <a:xfrm>
                <a:off x="2123" y="1516"/>
                <a:ext cx="12" cy="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9" name="Rectangle 1008"/>
              <p:cNvSpPr>
                <a:spLocks noChangeArrowheads="1"/>
              </p:cNvSpPr>
              <p:nvPr/>
            </p:nvSpPr>
            <p:spPr bwMode="auto">
              <a:xfrm>
                <a:off x="2123" y="1516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0" name="Rectangle 1009"/>
              <p:cNvSpPr>
                <a:spLocks noChangeArrowheads="1"/>
              </p:cNvSpPr>
              <p:nvPr/>
            </p:nvSpPr>
            <p:spPr bwMode="auto">
              <a:xfrm>
                <a:off x="2123" y="1546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1" name="Rectangle 1010"/>
              <p:cNvSpPr>
                <a:spLocks noChangeArrowheads="1"/>
              </p:cNvSpPr>
              <p:nvPr/>
            </p:nvSpPr>
            <p:spPr bwMode="auto">
              <a:xfrm>
                <a:off x="2117" y="1522"/>
                <a:ext cx="2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2" name="Rectangle 1011"/>
              <p:cNvSpPr>
                <a:spLocks noChangeArrowheads="1"/>
              </p:cNvSpPr>
              <p:nvPr/>
            </p:nvSpPr>
            <p:spPr bwMode="auto">
              <a:xfrm>
                <a:off x="2117" y="1540"/>
                <a:ext cx="2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3" name="Rectangle 1012"/>
              <p:cNvSpPr>
                <a:spLocks noChangeArrowheads="1"/>
              </p:cNvSpPr>
              <p:nvPr/>
            </p:nvSpPr>
            <p:spPr bwMode="auto">
              <a:xfrm>
                <a:off x="2111" y="1528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4" name="Rectangle 1013"/>
              <p:cNvSpPr>
                <a:spLocks noChangeArrowheads="1"/>
              </p:cNvSpPr>
              <p:nvPr/>
            </p:nvSpPr>
            <p:spPr bwMode="auto">
              <a:xfrm>
                <a:off x="2111" y="1534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5" name="Rectangle 1014"/>
              <p:cNvSpPr>
                <a:spLocks noChangeArrowheads="1"/>
              </p:cNvSpPr>
              <p:nvPr/>
            </p:nvSpPr>
            <p:spPr bwMode="auto">
              <a:xfrm>
                <a:off x="2111" y="1534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6" name="Rectangle 1015"/>
              <p:cNvSpPr>
                <a:spLocks noChangeArrowheads="1"/>
              </p:cNvSpPr>
              <p:nvPr/>
            </p:nvSpPr>
            <p:spPr bwMode="auto">
              <a:xfrm>
                <a:off x="2111" y="1528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" name="Oval 1016"/>
              <p:cNvSpPr>
                <a:spLocks noChangeArrowheads="1"/>
              </p:cNvSpPr>
              <p:nvPr/>
            </p:nvSpPr>
            <p:spPr bwMode="auto">
              <a:xfrm>
                <a:off x="2111" y="1516"/>
                <a:ext cx="36" cy="36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" name="Rectangle 1017"/>
              <p:cNvSpPr>
                <a:spLocks noChangeArrowheads="1"/>
              </p:cNvSpPr>
              <p:nvPr/>
            </p:nvSpPr>
            <p:spPr bwMode="auto">
              <a:xfrm>
                <a:off x="2237" y="1558"/>
                <a:ext cx="12" cy="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9" name="Rectangle 1018"/>
              <p:cNvSpPr>
                <a:spLocks noChangeArrowheads="1"/>
              </p:cNvSpPr>
              <p:nvPr/>
            </p:nvSpPr>
            <p:spPr bwMode="auto">
              <a:xfrm>
                <a:off x="2237" y="1558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0" name="Rectangle 1019"/>
              <p:cNvSpPr>
                <a:spLocks noChangeArrowheads="1"/>
              </p:cNvSpPr>
              <p:nvPr/>
            </p:nvSpPr>
            <p:spPr bwMode="auto">
              <a:xfrm>
                <a:off x="2237" y="1588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1" name="Rectangle 1020"/>
              <p:cNvSpPr>
                <a:spLocks noChangeArrowheads="1"/>
              </p:cNvSpPr>
              <p:nvPr/>
            </p:nvSpPr>
            <p:spPr bwMode="auto">
              <a:xfrm>
                <a:off x="2231" y="1564"/>
                <a:ext cx="2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2" name="Rectangle 1021"/>
              <p:cNvSpPr>
                <a:spLocks noChangeArrowheads="1"/>
              </p:cNvSpPr>
              <p:nvPr/>
            </p:nvSpPr>
            <p:spPr bwMode="auto">
              <a:xfrm>
                <a:off x="2231" y="1582"/>
                <a:ext cx="2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3" name="Rectangle 1022"/>
              <p:cNvSpPr>
                <a:spLocks noChangeArrowheads="1"/>
              </p:cNvSpPr>
              <p:nvPr/>
            </p:nvSpPr>
            <p:spPr bwMode="auto">
              <a:xfrm>
                <a:off x="2225" y="1570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4" name="Rectangle 1023"/>
              <p:cNvSpPr>
                <a:spLocks noChangeArrowheads="1"/>
              </p:cNvSpPr>
              <p:nvPr/>
            </p:nvSpPr>
            <p:spPr bwMode="auto">
              <a:xfrm>
                <a:off x="2225" y="1576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5" name="Rectangle 1024"/>
              <p:cNvSpPr>
                <a:spLocks noChangeArrowheads="1"/>
              </p:cNvSpPr>
              <p:nvPr/>
            </p:nvSpPr>
            <p:spPr bwMode="auto">
              <a:xfrm>
                <a:off x="2225" y="1576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6" name="Rectangle 1025"/>
              <p:cNvSpPr>
                <a:spLocks noChangeArrowheads="1"/>
              </p:cNvSpPr>
              <p:nvPr/>
            </p:nvSpPr>
            <p:spPr bwMode="auto">
              <a:xfrm>
                <a:off x="2225" y="1570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7" name="Oval 1026"/>
              <p:cNvSpPr>
                <a:spLocks noChangeArrowheads="1"/>
              </p:cNvSpPr>
              <p:nvPr/>
            </p:nvSpPr>
            <p:spPr bwMode="auto">
              <a:xfrm>
                <a:off x="2225" y="1558"/>
                <a:ext cx="36" cy="36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" name="Rectangle 1027"/>
              <p:cNvSpPr>
                <a:spLocks noChangeArrowheads="1"/>
              </p:cNvSpPr>
              <p:nvPr/>
            </p:nvSpPr>
            <p:spPr bwMode="auto">
              <a:xfrm>
                <a:off x="2315" y="1397"/>
                <a:ext cx="12" cy="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9" name="Rectangle 1028"/>
              <p:cNvSpPr>
                <a:spLocks noChangeArrowheads="1"/>
              </p:cNvSpPr>
              <p:nvPr/>
            </p:nvSpPr>
            <p:spPr bwMode="auto">
              <a:xfrm>
                <a:off x="2315" y="1397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0" name="Rectangle 1029"/>
              <p:cNvSpPr>
                <a:spLocks noChangeArrowheads="1"/>
              </p:cNvSpPr>
              <p:nvPr/>
            </p:nvSpPr>
            <p:spPr bwMode="auto">
              <a:xfrm>
                <a:off x="2315" y="1427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1" name="Rectangle 1030"/>
              <p:cNvSpPr>
                <a:spLocks noChangeArrowheads="1"/>
              </p:cNvSpPr>
              <p:nvPr/>
            </p:nvSpPr>
            <p:spPr bwMode="auto">
              <a:xfrm>
                <a:off x="2309" y="1403"/>
                <a:ext cx="2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2" name="Rectangle 1031"/>
              <p:cNvSpPr>
                <a:spLocks noChangeArrowheads="1"/>
              </p:cNvSpPr>
              <p:nvPr/>
            </p:nvSpPr>
            <p:spPr bwMode="auto">
              <a:xfrm>
                <a:off x="2309" y="1421"/>
                <a:ext cx="2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3" name="Rectangle 1032"/>
              <p:cNvSpPr>
                <a:spLocks noChangeArrowheads="1"/>
              </p:cNvSpPr>
              <p:nvPr/>
            </p:nvSpPr>
            <p:spPr bwMode="auto">
              <a:xfrm>
                <a:off x="2303" y="1409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4" name="Rectangle 1033"/>
              <p:cNvSpPr>
                <a:spLocks noChangeArrowheads="1"/>
              </p:cNvSpPr>
              <p:nvPr/>
            </p:nvSpPr>
            <p:spPr bwMode="auto">
              <a:xfrm>
                <a:off x="2303" y="1415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5" name="Rectangle 1034"/>
              <p:cNvSpPr>
                <a:spLocks noChangeArrowheads="1"/>
              </p:cNvSpPr>
              <p:nvPr/>
            </p:nvSpPr>
            <p:spPr bwMode="auto">
              <a:xfrm>
                <a:off x="2303" y="1415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6" name="Rectangle 1035"/>
              <p:cNvSpPr>
                <a:spLocks noChangeArrowheads="1"/>
              </p:cNvSpPr>
              <p:nvPr/>
            </p:nvSpPr>
            <p:spPr bwMode="auto">
              <a:xfrm>
                <a:off x="2303" y="1409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7" name="Oval 1036"/>
              <p:cNvSpPr>
                <a:spLocks noChangeArrowheads="1"/>
              </p:cNvSpPr>
              <p:nvPr/>
            </p:nvSpPr>
            <p:spPr bwMode="auto">
              <a:xfrm>
                <a:off x="2303" y="1397"/>
                <a:ext cx="36" cy="36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" name="Rectangle 1037"/>
              <p:cNvSpPr>
                <a:spLocks noChangeArrowheads="1"/>
              </p:cNvSpPr>
              <p:nvPr/>
            </p:nvSpPr>
            <p:spPr bwMode="auto">
              <a:xfrm>
                <a:off x="2363" y="1546"/>
                <a:ext cx="12" cy="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" name="Rectangle 1038"/>
              <p:cNvSpPr>
                <a:spLocks noChangeArrowheads="1"/>
              </p:cNvSpPr>
              <p:nvPr/>
            </p:nvSpPr>
            <p:spPr bwMode="auto">
              <a:xfrm>
                <a:off x="2363" y="1546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0" name="Rectangle 1039"/>
              <p:cNvSpPr>
                <a:spLocks noChangeArrowheads="1"/>
              </p:cNvSpPr>
              <p:nvPr/>
            </p:nvSpPr>
            <p:spPr bwMode="auto">
              <a:xfrm>
                <a:off x="2363" y="1576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1" name="Rectangle 1040"/>
              <p:cNvSpPr>
                <a:spLocks noChangeArrowheads="1"/>
              </p:cNvSpPr>
              <p:nvPr/>
            </p:nvSpPr>
            <p:spPr bwMode="auto">
              <a:xfrm>
                <a:off x="2357" y="1552"/>
                <a:ext cx="2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2" name="Rectangle 1041"/>
              <p:cNvSpPr>
                <a:spLocks noChangeArrowheads="1"/>
              </p:cNvSpPr>
              <p:nvPr/>
            </p:nvSpPr>
            <p:spPr bwMode="auto">
              <a:xfrm>
                <a:off x="2357" y="1570"/>
                <a:ext cx="2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3" name="Rectangle 1042"/>
              <p:cNvSpPr>
                <a:spLocks noChangeArrowheads="1"/>
              </p:cNvSpPr>
              <p:nvPr/>
            </p:nvSpPr>
            <p:spPr bwMode="auto">
              <a:xfrm>
                <a:off x="2351" y="1558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4" name="Rectangle 1043"/>
              <p:cNvSpPr>
                <a:spLocks noChangeArrowheads="1"/>
              </p:cNvSpPr>
              <p:nvPr/>
            </p:nvSpPr>
            <p:spPr bwMode="auto">
              <a:xfrm>
                <a:off x="2351" y="1564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5" name="Rectangle 1044"/>
              <p:cNvSpPr>
                <a:spLocks noChangeArrowheads="1"/>
              </p:cNvSpPr>
              <p:nvPr/>
            </p:nvSpPr>
            <p:spPr bwMode="auto">
              <a:xfrm>
                <a:off x="2351" y="1564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6" name="Rectangle 1045"/>
              <p:cNvSpPr>
                <a:spLocks noChangeArrowheads="1"/>
              </p:cNvSpPr>
              <p:nvPr/>
            </p:nvSpPr>
            <p:spPr bwMode="auto">
              <a:xfrm>
                <a:off x="2351" y="1558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7" name="Oval 1046"/>
              <p:cNvSpPr>
                <a:spLocks noChangeArrowheads="1"/>
              </p:cNvSpPr>
              <p:nvPr/>
            </p:nvSpPr>
            <p:spPr bwMode="auto">
              <a:xfrm>
                <a:off x="2351" y="1546"/>
                <a:ext cx="36" cy="36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8" name="Rectangle 1047"/>
              <p:cNvSpPr>
                <a:spLocks noChangeArrowheads="1"/>
              </p:cNvSpPr>
              <p:nvPr/>
            </p:nvSpPr>
            <p:spPr bwMode="auto">
              <a:xfrm>
                <a:off x="1866" y="1439"/>
                <a:ext cx="12" cy="3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" name="Rectangle 1048"/>
              <p:cNvSpPr>
                <a:spLocks noChangeArrowheads="1"/>
              </p:cNvSpPr>
              <p:nvPr/>
            </p:nvSpPr>
            <p:spPr bwMode="auto">
              <a:xfrm>
                <a:off x="1866" y="1439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" name="Rectangle 1049"/>
              <p:cNvSpPr>
                <a:spLocks noChangeArrowheads="1"/>
              </p:cNvSpPr>
              <p:nvPr/>
            </p:nvSpPr>
            <p:spPr bwMode="auto">
              <a:xfrm>
                <a:off x="1866" y="1468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1" name="Rectangle 1050"/>
              <p:cNvSpPr>
                <a:spLocks noChangeArrowheads="1"/>
              </p:cNvSpPr>
              <p:nvPr/>
            </p:nvSpPr>
            <p:spPr bwMode="auto">
              <a:xfrm>
                <a:off x="1860" y="1445"/>
                <a:ext cx="2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2" name="Rectangle 1051"/>
              <p:cNvSpPr>
                <a:spLocks noChangeArrowheads="1"/>
              </p:cNvSpPr>
              <p:nvPr/>
            </p:nvSpPr>
            <p:spPr bwMode="auto">
              <a:xfrm>
                <a:off x="1860" y="1462"/>
                <a:ext cx="2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3" name="Rectangle 1052"/>
              <p:cNvSpPr>
                <a:spLocks noChangeArrowheads="1"/>
              </p:cNvSpPr>
              <p:nvPr/>
            </p:nvSpPr>
            <p:spPr bwMode="auto">
              <a:xfrm>
                <a:off x="1854" y="1451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4" name="Rectangle 1053"/>
              <p:cNvSpPr>
                <a:spLocks noChangeArrowheads="1"/>
              </p:cNvSpPr>
              <p:nvPr/>
            </p:nvSpPr>
            <p:spPr bwMode="auto">
              <a:xfrm>
                <a:off x="1854" y="1457"/>
                <a:ext cx="3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5" name="Rectangle 1054"/>
              <p:cNvSpPr>
                <a:spLocks noChangeArrowheads="1"/>
              </p:cNvSpPr>
              <p:nvPr/>
            </p:nvSpPr>
            <p:spPr bwMode="auto">
              <a:xfrm>
                <a:off x="1854" y="1457"/>
                <a:ext cx="3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6" name="Rectangle 1055"/>
              <p:cNvSpPr>
                <a:spLocks noChangeArrowheads="1"/>
              </p:cNvSpPr>
              <p:nvPr/>
            </p:nvSpPr>
            <p:spPr bwMode="auto">
              <a:xfrm>
                <a:off x="1854" y="1451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7" name="Oval 1056"/>
              <p:cNvSpPr>
                <a:spLocks noChangeArrowheads="1"/>
              </p:cNvSpPr>
              <p:nvPr/>
            </p:nvSpPr>
            <p:spPr bwMode="auto">
              <a:xfrm>
                <a:off x="1854" y="1439"/>
                <a:ext cx="36" cy="3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8" name="Rectangle 1057"/>
              <p:cNvSpPr>
                <a:spLocks noChangeArrowheads="1"/>
              </p:cNvSpPr>
              <p:nvPr/>
            </p:nvSpPr>
            <p:spPr bwMode="auto">
              <a:xfrm>
                <a:off x="1752" y="1122"/>
                <a:ext cx="12" cy="3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9" name="Rectangle 1058"/>
              <p:cNvSpPr>
                <a:spLocks noChangeArrowheads="1"/>
              </p:cNvSpPr>
              <p:nvPr/>
            </p:nvSpPr>
            <p:spPr bwMode="auto">
              <a:xfrm>
                <a:off x="1752" y="1122"/>
                <a:ext cx="12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" name="Rectangle 1059"/>
              <p:cNvSpPr>
                <a:spLocks noChangeArrowheads="1"/>
              </p:cNvSpPr>
              <p:nvPr/>
            </p:nvSpPr>
            <p:spPr bwMode="auto">
              <a:xfrm>
                <a:off x="1752" y="1151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1" name="Rectangle 1060"/>
              <p:cNvSpPr>
                <a:spLocks noChangeArrowheads="1"/>
              </p:cNvSpPr>
              <p:nvPr/>
            </p:nvSpPr>
            <p:spPr bwMode="auto">
              <a:xfrm>
                <a:off x="1746" y="1127"/>
                <a:ext cx="2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2" name="Rectangle 1061"/>
              <p:cNvSpPr>
                <a:spLocks noChangeArrowheads="1"/>
              </p:cNvSpPr>
              <p:nvPr/>
            </p:nvSpPr>
            <p:spPr bwMode="auto">
              <a:xfrm>
                <a:off x="1746" y="1145"/>
                <a:ext cx="2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3" name="Rectangle 1062"/>
              <p:cNvSpPr>
                <a:spLocks noChangeArrowheads="1"/>
              </p:cNvSpPr>
              <p:nvPr/>
            </p:nvSpPr>
            <p:spPr bwMode="auto">
              <a:xfrm>
                <a:off x="1740" y="1133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4" name="Rectangle 1063"/>
              <p:cNvSpPr>
                <a:spLocks noChangeArrowheads="1"/>
              </p:cNvSpPr>
              <p:nvPr/>
            </p:nvSpPr>
            <p:spPr bwMode="auto">
              <a:xfrm>
                <a:off x="1740" y="1139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5" name="Rectangle 1064"/>
              <p:cNvSpPr>
                <a:spLocks noChangeArrowheads="1"/>
              </p:cNvSpPr>
              <p:nvPr/>
            </p:nvSpPr>
            <p:spPr bwMode="auto">
              <a:xfrm>
                <a:off x="1740" y="1139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6" name="Rectangle 1065"/>
              <p:cNvSpPr>
                <a:spLocks noChangeArrowheads="1"/>
              </p:cNvSpPr>
              <p:nvPr/>
            </p:nvSpPr>
            <p:spPr bwMode="auto">
              <a:xfrm>
                <a:off x="1740" y="1133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" name="Oval 1066"/>
              <p:cNvSpPr>
                <a:spLocks noChangeArrowheads="1"/>
              </p:cNvSpPr>
              <p:nvPr/>
            </p:nvSpPr>
            <p:spPr bwMode="auto">
              <a:xfrm>
                <a:off x="1740" y="1122"/>
                <a:ext cx="36" cy="3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" name="Rectangle 1067"/>
              <p:cNvSpPr>
                <a:spLocks noChangeArrowheads="1"/>
              </p:cNvSpPr>
              <p:nvPr/>
            </p:nvSpPr>
            <p:spPr bwMode="auto">
              <a:xfrm>
                <a:off x="1758" y="1385"/>
                <a:ext cx="12" cy="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" name="Rectangle 1068"/>
              <p:cNvSpPr>
                <a:spLocks noChangeArrowheads="1"/>
              </p:cNvSpPr>
              <p:nvPr/>
            </p:nvSpPr>
            <p:spPr bwMode="auto">
              <a:xfrm>
                <a:off x="1758" y="1385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" name="Rectangle 1069"/>
              <p:cNvSpPr>
                <a:spLocks noChangeArrowheads="1"/>
              </p:cNvSpPr>
              <p:nvPr/>
            </p:nvSpPr>
            <p:spPr bwMode="auto">
              <a:xfrm>
                <a:off x="1758" y="1415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" name="Rectangle 1070"/>
              <p:cNvSpPr>
                <a:spLocks noChangeArrowheads="1"/>
              </p:cNvSpPr>
              <p:nvPr/>
            </p:nvSpPr>
            <p:spPr bwMode="auto">
              <a:xfrm>
                <a:off x="1752" y="1391"/>
                <a:ext cx="2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2" name="Rectangle 1071"/>
              <p:cNvSpPr>
                <a:spLocks noChangeArrowheads="1"/>
              </p:cNvSpPr>
              <p:nvPr/>
            </p:nvSpPr>
            <p:spPr bwMode="auto">
              <a:xfrm>
                <a:off x="1752" y="1409"/>
                <a:ext cx="2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3" name="Rectangle 1072"/>
              <p:cNvSpPr>
                <a:spLocks noChangeArrowheads="1"/>
              </p:cNvSpPr>
              <p:nvPr/>
            </p:nvSpPr>
            <p:spPr bwMode="auto">
              <a:xfrm>
                <a:off x="1746" y="1397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4" name="Rectangle 1073"/>
              <p:cNvSpPr>
                <a:spLocks noChangeArrowheads="1"/>
              </p:cNvSpPr>
              <p:nvPr/>
            </p:nvSpPr>
            <p:spPr bwMode="auto">
              <a:xfrm>
                <a:off x="1746" y="1403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5" name="Rectangle 1074"/>
              <p:cNvSpPr>
                <a:spLocks noChangeArrowheads="1"/>
              </p:cNvSpPr>
              <p:nvPr/>
            </p:nvSpPr>
            <p:spPr bwMode="auto">
              <a:xfrm>
                <a:off x="1746" y="1403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6" name="Rectangle 1075"/>
              <p:cNvSpPr>
                <a:spLocks noChangeArrowheads="1"/>
              </p:cNvSpPr>
              <p:nvPr/>
            </p:nvSpPr>
            <p:spPr bwMode="auto">
              <a:xfrm>
                <a:off x="1746" y="1397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" name="Oval 1076"/>
              <p:cNvSpPr>
                <a:spLocks noChangeArrowheads="1"/>
              </p:cNvSpPr>
              <p:nvPr/>
            </p:nvSpPr>
            <p:spPr bwMode="auto">
              <a:xfrm>
                <a:off x="1746" y="1385"/>
                <a:ext cx="36" cy="36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8" name="Rectangle 1077"/>
              <p:cNvSpPr>
                <a:spLocks noChangeArrowheads="1"/>
              </p:cNvSpPr>
              <p:nvPr/>
            </p:nvSpPr>
            <p:spPr bwMode="auto">
              <a:xfrm>
                <a:off x="1764" y="1074"/>
                <a:ext cx="12" cy="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" name="Rectangle 1078"/>
              <p:cNvSpPr>
                <a:spLocks noChangeArrowheads="1"/>
              </p:cNvSpPr>
              <p:nvPr/>
            </p:nvSpPr>
            <p:spPr bwMode="auto">
              <a:xfrm>
                <a:off x="1764" y="1074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0" name="Rectangle 1079"/>
              <p:cNvSpPr>
                <a:spLocks noChangeArrowheads="1"/>
              </p:cNvSpPr>
              <p:nvPr/>
            </p:nvSpPr>
            <p:spPr bwMode="auto">
              <a:xfrm>
                <a:off x="1764" y="1104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1" name="Rectangle 1080"/>
              <p:cNvSpPr>
                <a:spLocks noChangeArrowheads="1"/>
              </p:cNvSpPr>
              <p:nvPr/>
            </p:nvSpPr>
            <p:spPr bwMode="auto">
              <a:xfrm>
                <a:off x="1758" y="1080"/>
                <a:ext cx="2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2" name="Rectangle 1081"/>
              <p:cNvSpPr>
                <a:spLocks noChangeArrowheads="1"/>
              </p:cNvSpPr>
              <p:nvPr/>
            </p:nvSpPr>
            <p:spPr bwMode="auto">
              <a:xfrm>
                <a:off x="1758" y="1098"/>
                <a:ext cx="2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3" name="Rectangle 1082"/>
              <p:cNvSpPr>
                <a:spLocks noChangeArrowheads="1"/>
              </p:cNvSpPr>
              <p:nvPr/>
            </p:nvSpPr>
            <p:spPr bwMode="auto">
              <a:xfrm>
                <a:off x="1752" y="1086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4" name="Rectangle 1083"/>
              <p:cNvSpPr>
                <a:spLocks noChangeArrowheads="1"/>
              </p:cNvSpPr>
              <p:nvPr/>
            </p:nvSpPr>
            <p:spPr bwMode="auto">
              <a:xfrm>
                <a:off x="1752" y="1092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5" name="Rectangle 1084"/>
              <p:cNvSpPr>
                <a:spLocks noChangeArrowheads="1"/>
              </p:cNvSpPr>
              <p:nvPr/>
            </p:nvSpPr>
            <p:spPr bwMode="auto">
              <a:xfrm>
                <a:off x="1752" y="1092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6" name="Rectangle 1085"/>
              <p:cNvSpPr>
                <a:spLocks noChangeArrowheads="1"/>
              </p:cNvSpPr>
              <p:nvPr/>
            </p:nvSpPr>
            <p:spPr bwMode="auto">
              <a:xfrm>
                <a:off x="1752" y="1086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7" name="Oval 1086"/>
              <p:cNvSpPr>
                <a:spLocks noChangeArrowheads="1"/>
              </p:cNvSpPr>
              <p:nvPr/>
            </p:nvSpPr>
            <p:spPr bwMode="auto">
              <a:xfrm>
                <a:off x="1752" y="1074"/>
                <a:ext cx="36" cy="36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8" name="Rectangle 1087"/>
              <p:cNvSpPr>
                <a:spLocks noChangeArrowheads="1"/>
              </p:cNvSpPr>
              <p:nvPr/>
            </p:nvSpPr>
            <p:spPr bwMode="auto">
              <a:xfrm>
                <a:off x="1908" y="972"/>
                <a:ext cx="12" cy="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" name="Rectangle 1088"/>
              <p:cNvSpPr>
                <a:spLocks noChangeArrowheads="1"/>
              </p:cNvSpPr>
              <p:nvPr/>
            </p:nvSpPr>
            <p:spPr bwMode="auto">
              <a:xfrm>
                <a:off x="1908" y="972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" name="Rectangle 1089"/>
              <p:cNvSpPr>
                <a:spLocks noChangeArrowheads="1"/>
              </p:cNvSpPr>
              <p:nvPr/>
            </p:nvSpPr>
            <p:spPr bwMode="auto">
              <a:xfrm>
                <a:off x="1908" y="1002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1" name="Rectangle 1090"/>
              <p:cNvSpPr>
                <a:spLocks noChangeArrowheads="1"/>
              </p:cNvSpPr>
              <p:nvPr/>
            </p:nvSpPr>
            <p:spPr bwMode="auto">
              <a:xfrm>
                <a:off x="1902" y="978"/>
                <a:ext cx="2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2" name="Rectangle 1091"/>
              <p:cNvSpPr>
                <a:spLocks noChangeArrowheads="1"/>
              </p:cNvSpPr>
              <p:nvPr/>
            </p:nvSpPr>
            <p:spPr bwMode="auto">
              <a:xfrm>
                <a:off x="1902" y="996"/>
                <a:ext cx="2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3" name="Rectangle 1092"/>
              <p:cNvSpPr>
                <a:spLocks noChangeArrowheads="1"/>
              </p:cNvSpPr>
              <p:nvPr/>
            </p:nvSpPr>
            <p:spPr bwMode="auto">
              <a:xfrm>
                <a:off x="1896" y="984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4" name="Rectangle 1093"/>
              <p:cNvSpPr>
                <a:spLocks noChangeArrowheads="1"/>
              </p:cNvSpPr>
              <p:nvPr/>
            </p:nvSpPr>
            <p:spPr bwMode="auto">
              <a:xfrm>
                <a:off x="1896" y="990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5" name="Rectangle 1094"/>
              <p:cNvSpPr>
                <a:spLocks noChangeArrowheads="1"/>
              </p:cNvSpPr>
              <p:nvPr/>
            </p:nvSpPr>
            <p:spPr bwMode="auto">
              <a:xfrm>
                <a:off x="1896" y="990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6" name="Rectangle 1095"/>
              <p:cNvSpPr>
                <a:spLocks noChangeArrowheads="1"/>
              </p:cNvSpPr>
              <p:nvPr/>
            </p:nvSpPr>
            <p:spPr bwMode="auto">
              <a:xfrm>
                <a:off x="1896" y="984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7" name="Oval 1096"/>
              <p:cNvSpPr>
                <a:spLocks noChangeArrowheads="1"/>
              </p:cNvSpPr>
              <p:nvPr/>
            </p:nvSpPr>
            <p:spPr bwMode="auto">
              <a:xfrm>
                <a:off x="1896" y="972"/>
                <a:ext cx="36" cy="36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8" name="Rectangle 1097"/>
              <p:cNvSpPr>
                <a:spLocks noChangeArrowheads="1"/>
              </p:cNvSpPr>
              <p:nvPr/>
            </p:nvSpPr>
            <p:spPr bwMode="auto">
              <a:xfrm>
                <a:off x="1890" y="1211"/>
                <a:ext cx="12" cy="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9" name="Rectangle 1098"/>
              <p:cNvSpPr>
                <a:spLocks noChangeArrowheads="1"/>
              </p:cNvSpPr>
              <p:nvPr/>
            </p:nvSpPr>
            <p:spPr bwMode="auto">
              <a:xfrm>
                <a:off x="1890" y="1211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" name="Rectangle 1099"/>
              <p:cNvSpPr>
                <a:spLocks noChangeArrowheads="1"/>
              </p:cNvSpPr>
              <p:nvPr/>
            </p:nvSpPr>
            <p:spPr bwMode="auto">
              <a:xfrm>
                <a:off x="1890" y="1241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1" name="Rectangle 1100"/>
              <p:cNvSpPr>
                <a:spLocks noChangeArrowheads="1"/>
              </p:cNvSpPr>
              <p:nvPr/>
            </p:nvSpPr>
            <p:spPr bwMode="auto">
              <a:xfrm>
                <a:off x="1884" y="1217"/>
                <a:ext cx="2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2" name="Rectangle 1101"/>
              <p:cNvSpPr>
                <a:spLocks noChangeArrowheads="1"/>
              </p:cNvSpPr>
              <p:nvPr/>
            </p:nvSpPr>
            <p:spPr bwMode="auto">
              <a:xfrm>
                <a:off x="1884" y="1235"/>
                <a:ext cx="2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3" name="Rectangle 1102"/>
              <p:cNvSpPr>
                <a:spLocks noChangeArrowheads="1"/>
              </p:cNvSpPr>
              <p:nvPr/>
            </p:nvSpPr>
            <p:spPr bwMode="auto">
              <a:xfrm>
                <a:off x="1878" y="1223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4" name="Rectangle 1103"/>
              <p:cNvSpPr>
                <a:spLocks noChangeArrowheads="1"/>
              </p:cNvSpPr>
              <p:nvPr/>
            </p:nvSpPr>
            <p:spPr bwMode="auto">
              <a:xfrm>
                <a:off x="1878" y="1229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5" name="Rectangle 1104"/>
              <p:cNvSpPr>
                <a:spLocks noChangeArrowheads="1"/>
              </p:cNvSpPr>
              <p:nvPr/>
            </p:nvSpPr>
            <p:spPr bwMode="auto">
              <a:xfrm>
                <a:off x="1878" y="1229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6" name="Rectangle 1105"/>
              <p:cNvSpPr>
                <a:spLocks noChangeArrowheads="1"/>
              </p:cNvSpPr>
              <p:nvPr/>
            </p:nvSpPr>
            <p:spPr bwMode="auto">
              <a:xfrm>
                <a:off x="1878" y="1223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7" name="Oval 1106"/>
              <p:cNvSpPr>
                <a:spLocks noChangeArrowheads="1"/>
              </p:cNvSpPr>
              <p:nvPr/>
            </p:nvSpPr>
            <p:spPr bwMode="auto">
              <a:xfrm>
                <a:off x="1878" y="1211"/>
                <a:ext cx="36" cy="36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8" name="Rectangle 1107"/>
              <p:cNvSpPr>
                <a:spLocks noChangeArrowheads="1"/>
              </p:cNvSpPr>
              <p:nvPr/>
            </p:nvSpPr>
            <p:spPr bwMode="auto">
              <a:xfrm>
                <a:off x="1848" y="1050"/>
                <a:ext cx="12" cy="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9" name="Rectangle 1108"/>
              <p:cNvSpPr>
                <a:spLocks noChangeArrowheads="1"/>
              </p:cNvSpPr>
              <p:nvPr/>
            </p:nvSpPr>
            <p:spPr bwMode="auto">
              <a:xfrm>
                <a:off x="1848" y="1050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" name="Rectangle 1109"/>
              <p:cNvSpPr>
                <a:spLocks noChangeArrowheads="1"/>
              </p:cNvSpPr>
              <p:nvPr/>
            </p:nvSpPr>
            <p:spPr bwMode="auto">
              <a:xfrm>
                <a:off x="1848" y="1080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1" name="Rectangle 1110"/>
              <p:cNvSpPr>
                <a:spLocks noChangeArrowheads="1"/>
              </p:cNvSpPr>
              <p:nvPr/>
            </p:nvSpPr>
            <p:spPr bwMode="auto">
              <a:xfrm>
                <a:off x="1842" y="1056"/>
                <a:ext cx="2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2" name="Rectangle 1111"/>
              <p:cNvSpPr>
                <a:spLocks noChangeArrowheads="1"/>
              </p:cNvSpPr>
              <p:nvPr/>
            </p:nvSpPr>
            <p:spPr bwMode="auto">
              <a:xfrm>
                <a:off x="1842" y="1074"/>
                <a:ext cx="2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3" name="Rectangle 1112"/>
              <p:cNvSpPr>
                <a:spLocks noChangeArrowheads="1"/>
              </p:cNvSpPr>
              <p:nvPr/>
            </p:nvSpPr>
            <p:spPr bwMode="auto">
              <a:xfrm>
                <a:off x="1836" y="1062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4" name="Rectangle 1113"/>
              <p:cNvSpPr>
                <a:spLocks noChangeArrowheads="1"/>
              </p:cNvSpPr>
              <p:nvPr/>
            </p:nvSpPr>
            <p:spPr bwMode="auto">
              <a:xfrm>
                <a:off x="1836" y="1068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5" name="Rectangle 1114"/>
              <p:cNvSpPr>
                <a:spLocks noChangeArrowheads="1"/>
              </p:cNvSpPr>
              <p:nvPr/>
            </p:nvSpPr>
            <p:spPr bwMode="auto">
              <a:xfrm>
                <a:off x="1836" y="1068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6" name="Rectangle 1115"/>
              <p:cNvSpPr>
                <a:spLocks noChangeArrowheads="1"/>
              </p:cNvSpPr>
              <p:nvPr/>
            </p:nvSpPr>
            <p:spPr bwMode="auto">
              <a:xfrm>
                <a:off x="1836" y="1062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7" name="Oval 1116"/>
              <p:cNvSpPr>
                <a:spLocks noChangeArrowheads="1"/>
              </p:cNvSpPr>
              <p:nvPr/>
            </p:nvSpPr>
            <p:spPr bwMode="auto">
              <a:xfrm>
                <a:off x="1836" y="1050"/>
                <a:ext cx="36" cy="36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8" name="Rectangle 1117"/>
              <p:cNvSpPr>
                <a:spLocks noChangeArrowheads="1"/>
              </p:cNvSpPr>
              <p:nvPr/>
            </p:nvSpPr>
            <p:spPr bwMode="auto">
              <a:xfrm>
                <a:off x="1896" y="1217"/>
                <a:ext cx="12" cy="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9" name="Rectangle 1118"/>
              <p:cNvSpPr>
                <a:spLocks noChangeArrowheads="1"/>
              </p:cNvSpPr>
              <p:nvPr/>
            </p:nvSpPr>
            <p:spPr bwMode="auto">
              <a:xfrm>
                <a:off x="1896" y="1217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" name="Rectangle 1119"/>
              <p:cNvSpPr>
                <a:spLocks noChangeArrowheads="1"/>
              </p:cNvSpPr>
              <p:nvPr/>
            </p:nvSpPr>
            <p:spPr bwMode="auto">
              <a:xfrm>
                <a:off x="1896" y="1247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" name="Rectangle 1120"/>
              <p:cNvSpPr>
                <a:spLocks noChangeArrowheads="1"/>
              </p:cNvSpPr>
              <p:nvPr/>
            </p:nvSpPr>
            <p:spPr bwMode="auto">
              <a:xfrm>
                <a:off x="1890" y="1223"/>
                <a:ext cx="2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2" name="Rectangle 1121"/>
              <p:cNvSpPr>
                <a:spLocks noChangeArrowheads="1"/>
              </p:cNvSpPr>
              <p:nvPr/>
            </p:nvSpPr>
            <p:spPr bwMode="auto">
              <a:xfrm>
                <a:off x="1890" y="1241"/>
                <a:ext cx="2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3" name="Rectangle 1122"/>
              <p:cNvSpPr>
                <a:spLocks noChangeArrowheads="1"/>
              </p:cNvSpPr>
              <p:nvPr/>
            </p:nvSpPr>
            <p:spPr bwMode="auto">
              <a:xfrm>
                <a:off x="1884" y="1229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4" name="Rectangle 1123"/>
              <p:cNvSpPr>
                <a:spLocks noChangeArrowheads="1"/>
              </p:cNvSpPr>
              <p:nvPr/>
            </p:nvSpPr>
            <p:spPr bwMode="auto">
              <a:xfrm>
                <a:off x="1884" y="1235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5" name="Rectangle 1124"/>
              <p:cNvSpPr>
                <a:spLocks noChangeArrowheads="1"/>
              </p:cNvSpPr>
              <p:nvPr/>
            </p:nvSpPr>
            <p:spPr bwMode="auto">
              <a:xfrm>
                <a:off x="1884" y="1235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6" name="Rectangle 1125"/>
              <p:cNvSpPr>
                <a:spLocks noChangeArrowheads="1"/>
              </p:cNvSpPr>
              <p:nvPr/>
            </p:nvSpPr>
            <p:spPr bwMode="auto">
              <a:xfrm>
                <a:off x="1884" y="1229"/>
                <a:ext cx="3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7" name="Oval 1126"/>
              <p:cNvSpPr>
                <a:spLocks noChangeArrowheads="1"/>
              </p:cNvSpPr>
              <p:nvPr/>
            </p:nvSpPr>
            <p:spPr bwMode="auto">
              <a:xfrm>
                <a:off x="1884" y="1217"/>
                <a:ext cx="36" cy="36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8" name="Rectangle 1127"/>
              <p:cNvSpPr>
                <a:spLocks noChangeArrowheads="1"/>
              </p:cNvSpPr>
              <p:nvPr/>
            </p:nvSpPr>
            <p:spPr bwMode="auto">
              <a:xfrm>
                <a:off x="1734" y="966"/>
                <a:ext cx="659" cy="65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9" name="Rectangle 1128"/>
              <p:cNvSpPr>
                <a:spLocks noChangeArrowheads="1"/>
              </p:cNvSpPr>
              <p:nvPr/>
            </p:nvSpPr>
            <p:spPr bwMode="auto">
              <a:xfrm>
                <a:off x="2261" y="1492"/>
                <a:ext cx="12" cy="3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" name="Rectangle 1129"/>
              <p:cNvSpPr>
                <a:spLocks noChangeArrowheads="1"/>
              </p:cNvSpPr>
              <p:nvPr/>
            </p:nvSpPr>
            <p:spPr bwMode="auto">
              <a:xfrm>
                <a:off x="2261" y="1492"/>
                <a:ext cx="12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" name="Rectangle 1130"/>
              <p:cNvSpPr>
                <a:spLocks noChangeArrowheads="1"/>
              </p:cNvSpPr>
              <p:nvPr/>
            </p:nvSpPr>
            <p:spPr bwMode="auto">
              <a:xfrm>
                <a:off x="2261" y="1522"/>
                <a:ext cx="12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2" name="Rectangle 1131"/>
              <p:cNvSpPr>
                <a:spLocks noChangeArrowheads="1"/>
              </p:cNvSpPr>
              <p:nvPr/>
            </p:nvSpPr>
            <p:spPr bwMode="auto">
              <a:xfrm>
                <a:off x="2255" y="1498"/>
                <a:ext cx="2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3" name="Rectangle 1132"/>
              <p:cNvSpPr>
                <a:spLocks noChangeArrowheads="1"/>
              </p:cNvSpPr>
              <p:nvPr/>
            </p:nvSpPr>
            <p:spPr bwMode="auto">
              <a:xfrm>
                <a:off x="2255" y="1516"/>
                <a:ext cx="2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4" name="Rectangle 1133"/>
              <p:cNvSpPr>
                <a:spLocks noChangeArrowheads="1"/>
              </p:cNvSpPr>
              <p:nvPr/>
            </p:nvSpPr>
            <p:spPr bwMode="auto">
              <a:xfrm>
                <a:off x="2249" y="1504"/>
                <a:ext cx="36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5" name="Rectangle 1134"/>
              <p:cNvSpPr>
                <a:spLocks noChangeArrowheads="1"/>
              </p:cNvSpPr>
              <p:nvPr/>
            </p:nvSpPr>
            <p:spPr bwMode="auto">
              <a:xfrm>
                <a:off x="2249" y="1510"/>
                <a:ext cx="36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6" name="Rectangle 1135"/>
              <p:cNvSpPr>
                <a:spLocks noChangeArrowheads="1"/>
              </p:cNvSpPr>
              <p:nvPr/>
            </p:nvSpPr>
            <p:spPr bwMode="auto">
              <a:xfrm>
                <a:off x="2249" y="1510"/>
                <a:ext cx="36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7" name="Rectangle 1136"/>
              <p:cNvSpPr>
                <a:spLocks noChangeArrowheads="1"/>
              </p:cNvSpPr>
              <p:nvPr/>
            </p:nvSpPr>
            <p:spPr bwMode="auto">
              <a:xfrm>
                <a:off x="2249" y="1504"/>
                <a:ext cx="36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57" name="Oval 1138"/>
            <p:cNvSpPr>
              <a:spLocks noChangeArrowheads="1"/>
            </p:cNvSpPr>
            <p:nvPr/>
          </p:nvSpPr>
          <p:spPr bwMode="auto">
            <a:xfrm>
              <a:off x="3570288" y="2368550"/>
              <a:ext cx="57150" cy="5715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8" name="Rectangle 1139"/>
            <p:cNvSpPr>
              <a:spLocks noChangeArrowheads="1"/>
            </p:cNvSpPr>
            <p:nvPr/>
          </p:nvSpPr>
          <p:spPr bwMode="auto">
            <a:xfrm>
              <a:off x="3171825" y="2501900"/>
              <a:ext cx="19050" cy="5715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9" name="Rectangle 1140"/>
            <p:cNvSpPr>
              <a:spLocks noChangeArrowheads="1"/>
            </p:cNvSpPr>
            <p:nvPr/>
          </p:nvSpPr>
          <p:spPr bwMode="auto">
            <a:xfrm>
              <a:off x="3171825" y="2501900"/>
              <a:ext cx="190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0" name="Rectangle 1141"/>
            <p:cNvSpPr>
              <a:spLocks noChangeArrowheads="1"/>
            </p:cNvSpPr>
            <p:nvPr/>
          </p:nvSpPr>
          <p:spPr bwMode="auto">
            <a:xfrm>
              <a:off x="3171825" y="2549525"/>
              <a:ext cx="190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1" name="Rectangle 1142"/>
            <p:cNvSpPr>
              <a:spLocks noChangeArrowheads="1"/>
            </p:cNvSpPr>
            <p:nvPr/>
          </p:nvSpPr>
          <p:spPr bwMode="auto">
            <a:xfrm>
              <a:off x="3162300" y="2511425"/>
              <a:ext cx="3810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2" name="Rectangle 1143"/>
            <p:cNvSpPr>
              <a:spLocks noChangeArrowheads="1"/>
            </p:cNvSpPr>
            <p:nvPr/>
          </p:nvSpPr>
          <p:spPr bwMode="auto">
            <a:xfrm>
              <a:off x="3162300" y="2540000"/>
              <a:ext cx="3810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" name="Rectangle 1144"/>
            <p:cNvSpPr>
              <a:spLocks noChangeArrowheads="1"/>
            </p:cNvSpPr>
            <p:nvPr/>
          </p:nvSpPr>
          <p:spPr bwMode="auto">
            <a:xfrm>
              <a:off x="3152775" y="2520950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4" name="Rectangle 1145"/>
            <p:cNvSpPr>
              <a:spLocks noChangeArrowheads="1"/>
            </p:cNvSpPr>
            <p:nvPr/>
          </p:nvSpPr>
          <p:spPr bwMode="auto">
            <a:xfrm>
              <a:off x="3152775" y="2530475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5" name="Rectangle 1146"/>
            <p:cNvSpPr>
              <a:spLocks noChangeArrowheads="1"/>
            </p:cNvSpPr>
            <p:nvPr/>
          </p:nvSpPr>
          <p:spPr bwMode="auto">
            <a:xfrm>
              <a:off x="3152775" y="2530475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6" name="Rectangle 1147"/>
            <p:cNvSpPr>
              <a:spLocks noChangeArrowheads="1"/>
            </p:cNvSpPr>
            <p:nvPr/>
          </p:nvSpPr>
          <p:spPr bwMode="auto">
            <a:xfrm>
              <a:off x="3152775" y="2520950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7" name="Oval 1148"/>
            <p:cNvSpPr>
              <a:spLocks noChangeArrowheads="1"/>
            </p:cNvSpPr>
            <p:nvPr/>
          </p:nvSpPr>
          <p:spPr bwMode="auto">
            <a:xfrm>
              <a:off x="3152775" y="2501900"/>
              <a:ext cx="57150" cy="57150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8" name="Rectangle 1149"/>
            <p:cNvSpPr>
              <a:spLocks noChangeArrowheads="1"/>
            </p:cNvSpPr>
            <p:nvPr/>
          </p:nvSpPr>
          <p:spPr bwMode="auto">
            <a:xfrm>
              <a:off x="3124200" y="2406650"/>
              <a:ext cx="19050" cy="5715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9" name="Rectangle 1150"/>
            <p:cNvSpPr>
              <a:spLocks noChangeArrowheads="1"/>
            </p:cNvSpPr>
            <p:nvPr/>
          </p:nvSpPr>
          <p:spPr bwMode="auto">
            <a:xfrm>
              <a:off x="3124200" y="2406650"/>
              <a:ext cx="190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0" name="Rectangle 1151"/>
            <p:cNvSpPr>
              <a:spLocks noChangeArrowheads="1"/>
            </p:cNvSpPr>
            <p:nvPr/>
          </p:nvSpPr>
          <p:spPr bwMode="auto">
            <a:xfrm>
              <a:off x="3124200" y="2454275"/>
              <a:ext cx="190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1" name="Rectangle 1152"/>
            <p:cNvSpPr>
              <a:spLocks noChangeArrowheads="1"/>
            </p:cNvSpPr>
            <p:nvPr/>
          </p:nvSpPr>
          <p:spPr bwMode="auto">
            <a:xfrm>
              <a:off x="3114675" y="2416175"/>
              <a:ext cx="3810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2" name="Rectangle 1153"/>
            <p:cNvSpPr>
              <a:spLocks noChangeArrowheads="1"/>
            </p:cNvSpPr>
            <p:nvPr/>
          </p:nvSpPr>
          <p:spPr bwMode="auto">
            <a:xfrm>
              <a:off x="3114675" y="2444750"/>
              <a:ext cx="3810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" name="Rectangle 1154"/>
            <p:cNvSpPr>
              <a:spLocks noChangeArrowheads="1"/>
            </p:cNvSpPr>
            <p:nvPr/>
          </p:nvSpPr>
          <p:spPr bwMode="auto">
            <a:xfrm>
              <a:off x="3105150" y="2425700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4" name="Rectangle 1155"/>
            <p:cNvSpPr>
              <a:spLocks noChangeArrowheads="1"/>
            </p:cNvSpPr>
            <p:nvPr/>
          </p:nvSpPr>
          <p:spPr bwMode="auto">
            <a:xfrm>
              <a:off x="3105150" y="2435225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5" name="Rectangle 1156"/>
            <p:cNvSpPr>
              <a:spLocks noChangeArrowheads="1"/>
            </p:cNvSpPr>
            <p:nvPr/>
          </p:nvSpPr>
          <p:spPr bwMode="auto">
            <a:xfrm>
              <a:off x="3105150" y="2435225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6" name="Rectangle 1157"/>
            <p:cNvSpPr>
              <a:spLocks noChangeArrowheads="1"/>
            </p:cNvSpPr>
            <p:nvPr/>
          </p:nvSpPr>
          <p:spPr bwMode="auto">
            <a:xfrm>
              <a:off x="3105150" y="2425700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7" name="Oval 1158"/>
            <p:cNvSpPr>
              <a:spLocks noChangeArrowheads="1"/>
            </p:cNvSpPr>
            <p:nvPr/>
          </p:nvSpPr>
          <p:spPr bwMode="auto">
            <a:xfrm>
              <a:off x="3105150" y="2406650"/>
              <a:ext cx="57150" cy="5715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8" name="Rectangle 1159"/>
            <p:cNvSpPr>
              <a:spLocks noChangeArrowheads="1"/>
            </p:cNvSpPr>
            <p:nvPr/>
          </p:nvSpPr>
          <p:spPr bwMode="auto">
            <a:xfrm>
              <a:off x="3551238" y="2473325"/>
              <a:ext cx="19050" cy="5715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9" name="Rectangle 1160"/>
            <p:cNvSpPr>
              <a:spLocks noChangeArrowheads="1"/>
            </p:cNvSpPr>
            <p:nvPr/>
          </p:nvSpPr>
          <p:spPr bwMode="auto">
            <a:xfrm>
              <a:off x="3551238" y="2473325"/>
              <a:ext cx="190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0" name="Rectangle 1161"/>
            <p:cNvSpPr>
              <a:spLocks noChangeArrowheads="1"/>
            </p:cNvSpPr>
            <p:nvPr/>
          </p:nvSpPr>
          <p:spPr bwMode="auto">
            <a:xfrm>
              <a:off x="3551238" y="2520950"/>
              <a:ext cx="190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1" name="Rectangle 1162"/>
            <p:cNvSpPr>
              <a:spLocks noChangeArrowheads="1"/>
            </p:cNvSpPr>
            <p:nvPr/>
          </p:nvSpPr>
          <p:spPr bwMode="auto">
            <a:xfrm>
              <a:off x="3541713" y="2482850"/>
              <a:ext cx="3810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2" name="Rectangle 1163"/>
            <p:cNvSpPr>
              <a:spLocks noChangeArrowheads="1"/>
            </p:cNvSpPr>
            <p:nvPr/>
          </p:nvSpPr>
          <p:spPr bwMode="auto">
            <a:xfrm>
              <a:off x="3541713" y="2511425"/>
              <a:ext cx="3810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3" name="Rectangle 1164"/>
            <p:cNvSpPr>
              <a:spLocks noChangeArrowheads="1"/>
            </p:cNvSpPr>
            <p:nvPr/>
          </p:nvSpPr>
          <p:spPr bwMode="auto">
            <a:xfrm>
              <a:off x="3532188" y="2492375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4" name="Rectangle 1165"/>
            <p:cNvSpPr>
              <a:spLocks noChangeArrowheads="1"/>
            </p:cNvSpPr>
            <p:nvPr/>
          </p:nvSpPr>
          <p:spPr bwMode="auto">
            <a:xfrm>
              <a:off x="3532188" y="2501900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5" name="Rectangle 1166"/>
            <p:cNvSpPr>
              <a:spLocks noChangeArrowheads="1"/>
            </p:cNvSpPr>
            <p:nvPr/>
          </p:nvSpPr>
          <p:spPr bwMode="auto">
            <a:xfrm>
              <a:off x="3532188" y="2501900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6" name="Rectangle 1167"/>
            <p:cNvSpPr>
              <a:spLocks noChangeArrowheads="1"/>
            </p:cNvSpPr>
            <p:nvPr/>
          </p:nvSpPr>
          <p:spPr bwMode="auto">
            <a:xfrm>
              <a:off x="3532188" y="2492375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7" name="Oval 1168"/>
            <p:cNvSpPr>
              <a:spLocks noChangeArrowheads="1"/>
            </p:cNvSpPr>
            <p:nvPr/>
          </p:nvSpPr>
          <p:spPr bwMode="auto">
            <a:xfrm>
              <a:off x="3532188" y="2473325"/>
              <a:ext cx="57150" cy="5715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8" name="Rectangle 1169"/>
            <p:cNvSpPr>
              <a:spLocks noChangeArrowheads="1"/>
            </p:cNvSpPr>
            <p:nvPr/>
          </p:nvSpPr>
          <p:spPr bwMode="auto">
            <a:xfrm>
              <a:off x="3675063" y="2217738"/>
              <a:ext cx="19050" cy="5715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9" name="Rectangle 1170"/>
            <p:cNvSpPr>
              <a:spLocks noChangeArrowheads="1"/>
            </p:cNvSpPr>
            <p:nvPr/>
          </p:nvSpPr>
          <p:spPr bwMode="auto">
            <a:xfrm>
              <a:off x="3675063" y="2217738"/>
              <a:ext cx="190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0" name="Rectangle 1171"/>
            <p:cNvSpPr>
              <a:spLocks noChangeArrowheads="1"/>
            </p:cNvSpPr>
            <p:nvPr/>
          </p:nvSpPr>
          <p:spPr bwMode="auto">
            <a:xfrm>
              <a:off x="3675063" y="2265363"/>
              <a:ext cx="190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1" name="Rectangle 1172"/>
            <p:cNvSpPr>
              <a:spLocks noChangeArrowheads="1"/>
            </p:cNvSpPr>
            <p:nvPr/>
          </p:nvSpPr>
          <p:spPr bwMode="auto">
            <a:xfrm>
              <a:off x="3665538" y="2227263"/>
              <a:ext cx="3810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2" name="Rectangle 1173"/>
            <p:cNvSpPr>
              <a:spLocks noChangeArrowheads="1"/>
            </p:cNvSpPr>
            <p:nvPr/>
          </p:nvSpPr>
          <p:spPr bwMode="auto">
            <a:xfrm>
              <a:off x="3665538" y="2255838"/>
              <a:ext cx="3810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" name="Rectangle 1174"/>
            <p:cNvSpPr>
              <a:spLocks noChangeArrowheads="1"/>
            </p:cNvSpPr>
            <p:nvPr/>
          </p:nvSpPr>
          <p:spPr bwMode="auto">
            <a:xfrm>
              <a:off x="3656013" y="2236788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4" name="Rectangle 1175"/>
            <p:cNvSpPr>
              <a:spLocks noChangeArrowheads="1"/>
            </p:cNvSpPr>
            <p:nvPr/>
          </p:nvSpPr>
          <p:spPr bwMode="auto">
            <a:xfrm>
              <a:off x="3656013" y="2246313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5" name="Rectangle 1176"/>
            <p:cNvSpPr>
              <a:spLocks noChangeArrowheads="1"/>
            </p:cNvSpPr>
            <p:nvPr/>
          </p:nvSpPr>
          <p:spPr bwMode="auto">
            <a:xfrm>
              <a:off x="3656013" y="2246313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6" name="Rectangle 1177"/>
            <p:cNvSpPr>
              <a:spLocks noChangeArrowheads="1"/>
            </p:cNvSpPr>
            <p:nvPr/>
          </p:nvSpPr>
          <p:spPr bwMode="auto">
            <a:xfrm>
              <a:off x="3656013" y="2236788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7" name="Oval 1178"/>
            <p:cNvSpPr>
              <a:spLocks noChangeArrowheads="1"/>
            </p:cNvSpPr>
            <p:nvPr/>
          </p:nvSpPr>
          <p:spPr bwMode="auto">
            <a:xfrm>
              <a:off x="3656013" y="2217738"/>
              <a:ext cx="57150" cy="5715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8" name="Rectangle 1179"/>
            <p:cNvSpPr>
              <a:spLocks noChangeArrowheads="1"/>
            </p:cNvSpPr>
            <p:nvPr/>
          </p:nvSpPr>
          <p:spPr bwMode="auto">
            <a:xfrm>
              <a:off x="3751263" y="2454275"/>
              <a:ext cx="19050" cy="5715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9" name="Rectangle 1180"/>
            <p:cNvSpPr>
              <a:spLocks noChangeArrowheads="1"/>
            </p:cNvSpPr>
            <p:nvPr/>
          </p:nvSpPr>
          <p:spPr bwMode="auto">
            <a:xfrm>
              <a:off x="3751263" y="2454275"/>
              <a:ext cx="190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0" name="Rectangle 1181"/>
            <p:cNvSpPr>
              <a:spLocks noChangeArrowheads="1"/>
            </p:cNvSpPr>
            <p:nvPr/>
          </p:nvSpPr>
          <p:spPr bwMode="auto">
            <a:xfrm>
              <a:off x="3751263" y="2501900"/>
              <a:ext cx="190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1" name="Rectangle 1182"/>
            <p:cNvSpPr>
              <a:spLocks noChangeArrowheads="1"/>
            </p:cNvSpPr>
            <p:nvPr/>
          </p:nvSpPr>
          <p:spPr bwMode="auto">
            <a:xfrm>
              <a:off x="3741738" y="2463800"/>
              <a:ext cx="3810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2" name="Rectangle 1183"/>
            <p:cNvSpPr>
              <a:spLocks noChangeArrowheads="1"/>
            </p:cNvSpPr>
            <p:nvPr/>
          </p:nvSpPr>
          <p:spPr bwMode="auto">
            <a:xfrm>
              <a:off x="3741738" y="2492375"/>
              <a:ext cx="3810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" name="Rectangle 1184"/>
            <p:cNvSpPr>
              <a:spLocks noChangeArrowheads="1"/>
            </p:cNvSpPr>
            <p:nvPr/>
          </p:nvSpPr>
          <p:spPr bwMode="auto">
            <a:xfrm>
              <a:off x="3732213" y="2473325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" name="Rectangle 1185"/>
            <p:cNvSpPr>
              <a:spLocks noChangeArrowheads="1"/>
            </p:cNvSpPr>
            <p:nvPr/>
          </p:nvSpPr>
          <p:spPr bwMode="auto">
            <a:xfrm>
              <a:off x="3732213" y="2482850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5" name="Rectangle 1186"/>
            <p:cNvSpPr>
              <a:spLocks noChangeArrowheads="1"/>
            </p:cNvSpPr>
            <p:nvPr/>
          </p:nvSpPr>
          <p:spPr bwMode="auto">
            <a:xfrm>
              <a:off x="3732213" y="2482850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" name="Rectangle 1187"/>
            <p:cNvSpPr>
              <a:spLocks noChangeArrowheads="1"/>
            </p:cNvSpPr>
            <p:nvPr/>
          </p:nvSpPr>
          <p:spPr bwMode="auto">
            <a:xfrm>
              <a:off x="3732213" y="2473325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7" name="Oval 1188"/>
            <p:cNvSpPr>
              <a:spLocks noChangeArrowheads="1"/>
            </p:cNvSpPr>
            <p:nvPr/>
          </p:nvSpPr>
          <p:spPr bwMode="auto">
            <a:xfrm>
              <a:off x="3732213" y="2454275"/>
              <a:ext cx="57150" cy="57150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8" name="Rectangle 1189"/>
            <p:cNvSpPr>
              <a:spLocks noChangeArrowheads="1"/>
            </p:cNvSpPr>
            <p:nvPr/>
          </p:nvSpPr>
          <p:spPr bwMode="auto">
            <a:xfrm>
              <a:off x="3009900" y="1931988"/>
              <a:ext cx="19050" cy="5715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9" name="Rectangle 1190"/>
            <p:cNvSpPr>
              <a:spLocks noChangeArrowheads="1"/>
            </p:cNvSpPr>
            <p:nvPr/>
          </p:nvSpPr>
          <p:spPr bwMode="auto">
            <a:xfrm>
              <a:off x="3009900" y="1931988"/>
              <a:ext cx="190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0" name="Rectangle 1191"/>
            <p:cNvSpPr>
              <a:spLocks noChangeArrowheads="1"/>
            </p:cNvSpPr>
            <p:nvPr/>
          </p:nvSpPr>
          <p:spPr bwMode="auto">
            <a:xfrm>
              <a:off x="3009900" y="1979613"/>
              <a:ext cx="190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1" name="Rectangle 1192"/>
            <p:cNvSpPr>
              <a:spLocks noChangeArrowheads="1"/>
            </p:cNvSpPr>
            <p:nvPr/>
          </p:nvSpPr>
          <p:spPr bwMode="auto">
            <a:xfrm>
              <a:off x="3000375" y="1941513"/>
              <a:ext cx="3810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2" name="Rectangle 1193"/>
            <p:cNvSpPr>
              <a:spLocks noChangeArrowheads="1"/>
            </p:cNvSpPr>
            <p:nvPr/>
          </p:nvSpPr>
          <p:spPr bwMode="auto">
            <a:xfrm>
              <a:off x="3000375" y="1970088"/>
              <a:ext cx="3810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" name="Rectangle 1194"/>
            <p:cNvSpPr>
              <a:spLocks noChangeArrowheads="1"/>
            </p:cNvSpPr>
            <p:nvPr/>
          </p:nvSpPr>
          <p:spPr bwMode="auto">
            <a:xfrm>
              <a:off x="2990850" y="1951038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" name="Rectangle 1195"/>
            <p:cNvSpPr>
              <a:spLocks noChangeArrowheads="1"/>
            </p:cNvSpPr>
            <p:nvPr/>
          </p:nvSpPr>
          <p:spPr bwMode="auto">
            <a:xfrm>
              <a:off x="2990850" y="1960563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5" name="Rectangle 1196"/>
            <p:cNvSpPr>
              <a:spLocks noChangeArrowheads="1"/>
            </p:cNvSpPr>
            <p:nvPr/>
          </p:nvSpPr>
          <p:spPr bwMode="auto">
            <a:xfrm>
              <a:off x="2990850" y="1960563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6" name="Rectangle 1197"/>
            <p:cNvSpPr>
              <a:spLocks noChangeArrowheads="1"/>
            </p:cNvSpPr>
            <p:nvPr/>
          </p:nvSpPr>
          <p:spPr bwMode="auto">
            <a:xfrm>
              <a:off x="2990850" y="1951038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7" name="Oval 1198"/>
            <p:cNvSpPr>
              <a:spLocks noChangeArrowheads="1"/>
            </p:cNvSpPr>
            <p:nvPr/>
          </p:nvSpPr>
          <p:spPr bwMode="auto">
            <a:xfrm>
              <a:off x="2990850" y="1931988"/>
              <a:ext cx="57150" cy="57150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18" name="Text Box 6"/>
          <p:cNvSpPr txBox="1">
            <a:spLocks noChangeArrowheads="1"/>
          </p:cNvSpPr>
          <p:nvPr/>
        </p:nvSpPr>
        <p:spPr bwMode="auto">
          <a:xfrm>
            <a:off x="4876800" y="1789113"/>
            <a:ext cx="23022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Scenario #1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219" name="Text Box 6"/>
          <p:cNvSpPr txBox="1">
            <a:spLocks noChangeArrowheads="1"/>
          </p:cNvSpPr>
          <p:nvPr/>
        </p:nvSpPr>
        <p:spPr bwMode="auto">
          <a:xfrm>
            <a:off x="4866807" y="3081993"/>
            <a:ext cx="23022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Scenario #2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220" name="Rectangle 3"/>
          <p:cNvSpPr txBox="1">
            <a:spLocks noChangeArrowheads="1"/>
          </p:cNvSpPr>
          <p:nvPr/>
        </p:nvSpPr>
        <p:spPr bwMode="auto">
          <a:xfrm>
            <a:off x="3713163" y="4553099"/>
            <a:ext cx="52593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kern="0" dirty="0" smtClean="0"/>
              <a:t>Which scenario would result in a larger estimate of N?</a:t>
            </a:r>
            <a:endParaRPr lang="en-US" kern="0" dirty="0"/>
          </a:p>
        </p:txBody>
      </p:sp>
      <p:sp>
        <p:nvSpPr>
          <p:cNvPr id="1221" name="Rectangle 2"/>
          <p:cNvSpPr>
            <a:spLocks noGrp="1" noChangeArrowheads="1"/>
          </p:cNvSpPr>
          <p:nvPr>
            <p:ph type="title"/>
          </p:nvPr>
        </p:nvSpPr>
        <p:spPr>
          <a:xfrm>
            <a:off x="65088" y="122238"/>
            <a:ext cx="9012237" cy="868362"/>
          </a:xfrm>
        </p:spPr>
        <p:txBody>
          <a:bodyPr/>
          <a:lstStyle/>
          <a:p>
            <a:r>
              <a:rPr lang="en-US" dirty="0"/>
              <a:t>Assumptions – Effect of Violations</a:t>
            </a:r>
          </a:p>
        </p:txBody>
      </p:sp>
    </p:spTree>
    <p:extLst>
      <p:ext uri="{BB962C8B-B14F-4D97-AF65-F5344CB8AC3E}">
        <p14:creationId xmlns:p14="http://schemas.microsoft.com/office/powerpoint/2010/main" val="189387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6" grpId="0"/>
      <p:bldP spid="685" grpId="0" animBg="1"/>
      <p:bldP spid="688" grpId="0"/>
      <p:bldP spid="689" grpId="0"/>
      <p:bldP spid="1218" grpId="0"/>
      <p:bldP spid="1219" grpId="0"/>
      <p:bldP spid="122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Abundance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FFBDE3-B8DC-4EF5-A551-AEF3389E9832}" type="slidenum">
              <a:rPr lang="en-US"/>
              <a:pPr/>
              <a:t>4</a:t>
            </a:fld>
            <a:endParaRPr lang="en-US"/>
          </a:p>
        </p:txBody>
      </p:sp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 – Effect of Violations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914400"/>
            <a:ext cx="9067800" cy="59436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M and n are constant then anything that makes m smaller will result in an increase estimate of N.</a:t>
            </a:r>
          </a:p>
          <a:p>
            <a:endParaRPr lang="en-US" dirty="0"/>
          </a:p>
          <a:p>
            <a:r>
              <a:rPr lang="en-US" dirty="0" smtClean="0"/>
              <a:t>Alternatively anything that reduces the ratio of marked to unmarked fish will result in an increased estimate of </a:t>
            </a:r>
            <a:r>
              <a:rPr lang="en-US" dirty="0" smtClean="0"/>
              <a:t>N.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3369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990600"/>
            <a:ext cx="38100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4521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8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Abundance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8D0034-34A8-4F4F-AD0F-588093AE7929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4300" y="3876120"/>
            <a:ext cx="2433638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1273175" y="3776107"/>
            <a:ext cx="0" cy="2590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3951288" y="3777695"/>
            <a:ext cx="0" cy="2590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609600" y="6320135"/>
            <a:ext cx="12811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0" dirty="0" smtClean="0"/>
              <a:t>Marking</a:t>
            </a:r>
            <a:endParaRPr lang="en-US" sz="2400" b="0" dirty="0" smtClean="0"/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3194070" y="6320135"/>
            <a:ext cx="16065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0" dirty="0" smtClean="0"/>
              <a:t>Recapture</a:t>
            </a:r>
            <a:endParaRPr lang="en-US" sz="2400" b="0" dirty="0" smtClean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76200" y="1143000"/>
            <a:ext cx="9067800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What happens to estimate of N if unmarked fish </a:t>
            </a:r>
            <a:r>
              <a:rPr lang="en-US" u="sng" kern="0" dirty="0" smtClean="0"/>
              <a:t>immigrate</a:t>
            </a:r>
            <a:r>
              <a:rPr lang="en-US" kern="0" dirty="0" smtClean="0"/>
              <a:t> into the population?</a:t>
            </a:r>
            <a:endParaRPr lang="en-US" b="1" kern="0" dirty="0">
              <a:solidFill>
                <a:srgbClr val="FF0000"/>
              </a:solidFill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65088" y="122238"/>
            <a:ext cx="9012237" cy="868362"/>
          </a:xfrm>
        </p:spPr>
        <p:txBody>
          <a:bodyPr/>
          <a:lstStyle/>
          <a:p>
            <a:r>
              <a:rPr lang="en-US" dirty="0"/>
              <a:t>Assumptions – Effect of Violations</a:t>
            </a:r>
          </a:p>
        </p:txBody>
      </p:sp>
      <p:grpSp>
        <p:nvGrpSpPr>
          <p:cNvPr id="215" name="Group 214"/>
          <p:cNvGrpSpPr/>
          <p:nvPr/>
        </p:nvGrpSpPr>
        <p:grpSpPr>
          <a:xfrm>
            <a:off x="1066800" y="2590800"/>
            <a:ext cx="57150" cy="57150"/>
            <a:chOff x="2779713" y="2782888"/>
            <a:chExt cx="57150" cy="57150"/>
          </a:xfrm>
        </p:grpSpPr>
        <p:sp>
          <p:nvSpPr>
            <p:cNvPr id="65" name="Rectangle 987"/>
            <p:cNvSpPr>
              <a:spLocks noChangeArrowheads="1"/>
            </p:cNvSpPr>
            <p:nvPr/>
          </p:nvSpPr>
          <p:spPr bwMode="auto">
            <a:xfrm>
              <a:off x="2798763" y="2782888"/>
              <a:ext cx="19050" cy="57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988"/>
            <p:cNvSpPr>
              <a:spLocks noChangeArrowheads="1"/>
            </p:cNvSpPr>
            <p:nvPr/>
          </p:nvSpPr>
          <p:spPr bwMode="auto">
            <a:xfrm>
              <a:off x="2798763" y="2782888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989"/>
            <p:cNvSpPr>
              <a:spLocks noChangeArrowheads="1"/>
            </p:cNvSpPr>
            <p:nvPr/>
          </p:nvSpPr>
          <p:spPr bwMode="auto">
            <a:xfrm>
              <a:off x="2798763" y="2830513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990"/>
            <p:cNvSpPr>
              <a:spLocks noChangeArrowheads="1"/>
            </p:cNvSpPr>
            <p:nvPr/>
          </p:nvSpPr>
          <p:spPr bwMode="auto">
            <a:xfrm>
              <a:off x="2789238" y="2792413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991"/>
            <p:cNvSpPr>
              <a:spLocks noChangeArrowheads="1"/>
            </p:cNvSpPr>
            <p:nvPr/>
          </p:nvSpPr>
          <p:spPr bwMode="auto">
            <a:xfrm>
              <a:off x="2789238" y="2820988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992"/>
            <p:cNvSpPr>
              <a:spLocks noChangeArrowheads="1"/>
            </p:cNvSpPr>
            <p:nvPr/>
          </p:nvSpPr>
          <p:spPr bwMode="auto">
            <a:xfrm>
              <a:off x="2779713" y="280193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993"/>
            <p:cNvSpPr>
              <a:spLocks noChangeArrowheads="1"/>
            </p:cNvSpPr>
            <p:nvPr/>
          </p:nvSpPr>
          <p:spPr bwMode="auto">
            <a:xfrm>
              <a:off x="2779713" y="281146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994"/>
            <p:cNvSpPr>
              <a:spLocks noChangeArrowheads="1"/>
            </p:cNvSpPr>
            <p:nvPr/>
          </p:nvSpPr>
          <p:spPr bwMode="auto">
            <a:xfrm>
              <a:off x="2779713" y="281146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995"/>
            <p:cNvSpPr>
              <a:spLocks noChangeArrowheads="1"/>
            </p:cNvSpPr>
            <p:nvPr/>
          </p:nvSpPr>
          <p:spPr bwMode="auto">
            <a:xfrm>
              <a:off x="2779713" y="280193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Oval 996"/>
            <p:cNvSpPr>
              <a:spLocks noChangeArrowheads="1"/>
            </p:cNvSpPr>
            <p:nvPr/>
          </p:nvSpPr>
          <p:spPr bwMode="auto">
            <a:xfrm>
              <a:off x="2779713" y="2782888"/>
              <a:ext cx="57150" cy="571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8" name="Group 237"/>
          <p:cNvGrpSpPr/>
          <p:nvPr/>
        </p:nvGrpSpPr>
        <p:grpSpPr>
          <a:xfrm>
            <a:off x="1676400" y="2628900"/>
            <a:ext cx="57150" cy="57150"/>
            <a:chOff x="2779713" y="2782888"/>
            <a:chExt cx="57150" cy="57150"/>
          </a:xfrm>
        </p:grpSpPr>
        <p:sp>
          <p:nvSpPr>
            <p:cNvPr id="239" name="Rectangle 987"/>
            <p:cNvSpPr>
              <a:spLocks noChangeArrowheads="1"/>
            </p:cNvSpPr>
            <p:nvPr/>
          </p:nvSpPr>
          <p:spPr bwMode="auto">
            <a:xfrm>
              <a:off x="2798763" y="2782888"/>
              <a:ext cx="19050" cy="57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Rectangle 988"/>
            <p:cNvSpPr>
              <a:spLocks noChangeArrowheads="1"/>
            </p:cNvSpPr>
            <p:nvPr/>
          </p:nvSpPr>
          <p:spPr bwMode="auto">
            <a:xfrm>
              <a:off x="2798763" y="2782888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Rectangle 989"/>
            <p:cNvSpPr>
              <a:spLocks noChangeArrowheads="1"/>
            </p:cNvSpPr>
            <p:nvPr/>
          </p:nvSpPr>
          <p:spPr bwMode="auto">
            <a:xfrm>
              <a:off x="2798763" y="2830513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Rectangle 990"/>
            <p:cNvSpPr>
              <a:spLocks noChangeArrowheads="1"/>
            </p:cNvSpPr>
            <p:nvPr/>
          </p:nvSpPr>
          <p:spPr bwMode="auto">
            <a:xfrm>
              <a:off x="2789238" y="2792413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Rectangle 991"/>
            <p:cNvSpPr>
              <a:spLocks noChangeArrowheads="1"/>
            </p:cNvSpPr>
            <p:nvPr/>
          </p:nvSpPr>
          <p:spPr bwMode="auto">
            <a:xfrm>
              <a:off x="2789238" y="2820988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Rectangle 992"/>
            <p:cNvSpPr>
              <a:spLocks noChangeArrowheads="1"/>
            </p:cNvSpPr>
            <p:nvPr/>
          </p:nvSpPr>
          <p:spPr bwMode="auto">
            <a:xfrm>
              <a:off x="2779713" y="280193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Rectangle 993"/>
            <p:cNvSpPr>
              <a:spLocks noChangeArrowheads="1"/>
            </p:cNvSpPr>
            <p:nvPr/>
          </p:nvSpPr>
          <p:spPr bwMode="auto">
            <a:xfrm>
              <a:off x="2779713" y="281146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Rectangle 994"/>
            <p:cNvSpPr>
              <a:spLocks noChangeArrowheads="1"/>
            </p:cNvSpPr>
            <p:nvPr/>
          </p:nvSpPr>
          <p:spPr bwMode="auto">
            <a:xfrm>
              <a:off x="2779713" y="281146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Rectangle 995"/>
            <p:cNvSpPr>
              <a:spLocks noChangeArrowheads="1"/>
            </p:cNvSpPr>
            <p:nvPr/>
          </p:nvSpPr>
          <p:spPr bwMode="auto">
            <a:xfrm>
              <a:off x="2779713" y="280193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Oval 996"/>
            <p:cNvSpPr>
              <a:spLocks noChangeArrowheads="1"/>
            </p:cNvSpPr>
            <p:nvPr/>
          </p:nvSpPr>
          <p:spPr bwMode="auto">
            <a:xfrm>
              <a:off x="2779713" y="2782888"/>
              <a:ext cx="57150" cy="571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9" name="Group 248"/>
          <p:cNvGrpSpPr/>
          <p:nvPr/>
        </p:nvGrpSpPr>
        <p:grpSpPr>
          <a:xfrm>
            <a:off x="838200" y="3161506"/>
            <a:ext cx="57150" cy="57150"/>
            <a:chOff x="2779713" y="2782888"/>
            <a:chExt cx="57150" cy="57150"/>
          </a:xfrm>
        </p:grpSpPr>
        <p:sp>
          <p:nvSpPr>
            <p:cNvPr id="250" name="Rectangle 987"/>
            <p:cNvSpPr>
              <a:spLocks noChangeArrowheads="1"/>
            </p:cNvSpPr>
            <p:nvPr/>
          </p:nvSpPr>
          <p:spPr bwMode="auto">
            <a:xfrm>
              <a:off x="2798763" y="2782888"/>
              <a:ext cx="19050" cy="57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Rectangle 988"/>
            <p:cNvSpPr>
              <a:spLocks noChangeArrowheads="1"/>
            </p:cNvSpPr>
            <p:nvPr/>
          </p:nvSpPr>
          <p:spPr bwMode="auto">
            <a:xfrm>
              <a:off x="2798763" y="2782888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Rectangle 989"/>
            <p:cNvSpPr>
              <a:spLocks noChangeArrowheads="1"/>
            </p:cNvSpPr>
            <p:nvPr/>
          </p:nvSpPr>
          <p:spPr bwMode="auto">
            <a:xfrm>
              <a:off x="2798763" y="2830513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Rectangle 990"/>
            <p:cNvSpPr>
              <a:spLocks noChangeArrowheads="1"/>
            </p:cNvSpPr>
            <p:nvPr/>
          </p:nvSpPr>
          <p:spPr bwMode="auto">
            <a:xfrm>
              <a:off x="2789238" y="2792413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Rectangle 991"/>
            <p:cNvSpPr>
              <a:spLocks noChangeArrowheads="1"/>
            </p:cNvSpPr>
            <p:nvPr/>
          </p:nvSpPr>
          <p:spPr bwMode="auto">
            <a:xfrm>
              <a:off x="2789238" y="2820988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Rectangle 992"/>
            <p:cNvSpPr>
              <a:spLocks noChangeArrowheads="1"/>
            </p:cNvSpPr>
            <p:nvPr/>
          </p:nvSpPr>
          <p:spPr bwMode="auto">
            <a:xfrm>
              <a:off x="2779713" y="280193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Rectangle 993"/>
            <p:cNvSpPr>
              <a:spLocks noChangeArrowheads="1"/>
            </p:cNvSpPr>
            <p:nvPr/>
          </p:nvSpPr>
          <p:spPr bwMode="auto">
            <a:xfrm>
              <a:off x="2779713" y="281146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Rectangle 994"/>
            <p:cNvSpPr>
              <a:spLocks noChangeArrowheads="1"/>
            </p:cNvSpPr>
            <p:nvPr/>
          </p:nvSpPr>
          <p:spPr bwMode="auto">
            <a:xfrm>
              <a:off x="2779713" y="281146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Rectangle 995"/>
            <p:cNvSpPr>
              <a:spLocks noChangeArrowheads="1"/>
            </p:cNvSpPr>
            <p:nvPr/>
          </p:nvSpPr>
          <p:spPr bwMode="auto">
            <a:xfrm>
              <a:off x="2779713" y="280193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Oval 996"/>
            <p:cNvSpPr>
              <a:spLocks noChangeArrowheads="1"/>
            </p:cNvSpPr>
            <p:nvPr/>
          </p:nvSpPr>
          <p:spPr bwMode="auto">
            <a:xfrm>
              <a:off x="2779713" y="2782888"/>
              <a:ext cx="57150" cy="571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60" name="Group 259"/>
          <p:cNvGrpSpPr/>
          <p:nvPr/>
        </p:nvGrpSpPr>
        <p:grpSpPr>
          <a:xfrm>
            <a:off x="1244600" y="3538438"/>
            <a:ext cx="57150" cy="57150"/>
            <a:chOff x="2779713" y="2782888"/>
            <a:chExt cx="57150" cy="57150"/>
          </a:xfrm>
        </p:grpSpPr>
        <p:sp>
          <p:nvSpPr>
            <p:cNvPr id="261" name="Rectangle 987"/>
            <p:cNvSpPr>
              <a:spLocks noChangeArrowheads="1"/>
            </p:cNvSpPr>
            <p:nvPr/>
          </p:nvSpPr>
          <p:spPr bwMode="auto">
            <a:xfrm>
              <a:off x="2798763" y="2782888"/>
              <a:ext cx="19050" cy="57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Rectangle 988"/>
            <p:cNvSpPr>
              <a:spLocks noChangeArrowheads="1"/>
            </p:cNvSpPr>
            <p:nvPr/>
          </p:nvSpPr>
          <p:spPr bwMode="auto">
            <a:xfrm>
              <a:off x="2798763" y="2782888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Rectangle 989"/>
            <p:cNvSpPr>
              <a:spLocks noChangeArrowheads="1"/>
            </p:cNvSpPr>
            <p:nvPr/>
          </p:nvSpPr>
          <p:spPr bwMode="auto">
            <a:xfrm>
              <a:off x="2798763" y="2830513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Rectangle 990"/>
            <p:cNvSpPr>
              <a:spLocks noChangeArrowheads="1"/>
            </p:cNvSpPr>
            <p:nvPr/>
          </p:nvSpPr>
          <p:spPr bwMode="auto">
            <a:xfrm>
              <a:off x="2789238" y="2792413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Rectangle 991"/>
            <p:cNvSpPr>
              <a:spLocks noChangeArrowheads="1"/>
            </p:cNvSpPr>
            <p:nvPr/>
          </p:nvSpPr>
          <p:spPr bwMode="auto">
            <a:xfrm>
              <a:off x="2789238" y="2820988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Rectangle 992"/>
            <p:cNvSpPr>
              <a:spLocks noChangeArrowheads="1"/>
            </p:cNvSpPr>
            <p:nvPr/>
          </p:nvSpPr>
          <p:spPr bwMode="auto">
            <a:xfrm>
              <a:off x="2779713" y="280193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Rectangle 993"/>
            <p:cNvSpPr>
              <a:spLocks noChangeArrowheads="1"/>
            </p:cNvSpPr>
            <p:nvPr/>
          </p:nvSpPr>
          <p:spPr bwMode="auto">
            <a:xfrm>
              <a:off x="2779713" y="281146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Rectangle 994"/>
            <p:cNvSpPr>
              <a:spLocks noChangeArrowheads="1"/>
            </p:cNvSpPr>
            <p:nvPr/>
          </p:nvSpPr>
          <p:spPr bwMode="auto">
            <a:xfrm>
              <a:off x="2779713" y="281146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Rectangle 995"/>
            <p:cNvSpPr>
              <a:spLocks noChangeArrowheads="1"/>
            </p:cNvSpPr>
            <p:nvPr/>
          </p:nvSpPr>
          <p:spPr bwMode="auto">
            <a:xfrm>
              <a:off x="2779713" y="280193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Oval 996"/>
            <p:cNvSpPr>
              <a:spLocks noChangeArrowheads="1"/>
            </p:cNvSpPr>
            <p:nvPr/>
          </p:nvSpPr>
          <p:spPr bwMode="auto">
            <a:xfrm>
              <a:off x="2779713" y="2782888"/>
              <a:ext cx="57150" cy="571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1" name="Group 270"/>
          <p:cNvGrpSpPr/>
          <p:nvPr/>
        </p:nvGrpSpPr>
        <p:grpSpPr>
          <a:xfrm>
            <a:off x="1524000" y="2927866"/>
            <a:ext cx="57150" cy="57150"/>
            <a:chOff x="2779713" y="2782888"/>
            <a:chExt cx="57150" cy="57150"/>
          </a:xfrm>
        </p:grpSpPr>
        <p:sp>
          <p:nvSpPr>
            <p:cNvPr id="272" name="Rectangle 987"/>
            <p:cNvSpPr>
              <a:spLocks noChangeArrowheads="1"/>
            </p:cNvSpPr>
            <p:nvPr/>
          </p:nvSpPr>
          <p:spPr bwMode="auto">
            <a:xfrm>
              <a:off x="2798763" y="2782888"/>
              <a:ext cx="19050" cy="57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Rectangle 988"/>
            <p:cNvSpPr>
              <a:spLocks noChangeArrowheads="1"/>
            </p:cNvSpPr>
            <p:nvPr/>
          </p:nvSpPr>
          <p:spPr bwMode="auto">
            <a:xfrm>
              <a:off x="2798763" y="2782888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" name="Rectangle 989"/>
            <p:cNvSpPr>
              <a:spLocks noChangeArrowheads="1"/>
            </p:cNvSpPr>
            <p:nvPr/>
          </p:nvSpPr>
          <p:spPr bwMode="auto">
            <a:xfrm>
              <a:off x="2798763" y="2830513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" name="Rectangle 990"/>
            <p:cNvSpPr>
              <a:spLocks noChangeArrowheads="1"/>
            </p:cNvSpPr>
            <p:nvPr/>
          </p:nvSpPr>
          <p:spPr bwMode="auto">
            <a:xfrm>
              <a:off x="2789238" y="2792413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Rectangle 991"/>
            <p:cNvSpPr>
              <a:spLocks noChangeArrowheads="1"/>
            </p:cNvSpPr>
            <p:nvPr/>
          </p:nvSpPr>
          <p:spPr bwMode="auto">
            <a:xfrm>
              <a:off x="2789238" y="2820988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Rectangle 992"/>
            <p:cNvSpPr>
              <a:spLocks noChangeArrowheads="1"/>
            </p:cNvSpPr>
            <p:nvPr/>
          </p:nvSpPr>
          <p:spPr bwMode="auto">
            <a:xfrm>
              <a:off x="2779713" y="280193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" name="Rectangle 993"/>
            <p:cNvSpPr>
              <a:spLocks noChangeArrowheads="1"/>
            </p:cNvSpPr>
            <p:nvPr/>
          </p:nvSpPr>
          <p:spPr bwMode="auto">
            <a:xfrm>
              <a:off x="2779713" y="281146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Rectangle 994"/>
            <p:cNvSpPr>
              <a:spLocks noChangeArrowheads="1"/>
            </p:cNvSpPr>
            <p:nvPr/>
          </p:nvSpPr>
          <p:spPr bwMode="auto">
            <a:xfrm>
              <a:off x="2779713" y="281146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Rectangle 995"/>
            <p:cNvSpPr>
              <a:spLocks noChangeArrowheads="1"/>
            </p:cNvSpPr>
            <p:nvPr/>
          </p:nvSpPr>
          <p:spPr bwMode="auto">
            <a:xfrm>
              <a:off x="2779713" y="280193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Oval 996"/>
            <p:cNvSpPr>
              <a:spLocks noChangeArrowheads="1"/>
            </p:cNvSpPr>
            <p:nvPr/>
          </p:nvSpPr>
          <p:spPr bwMode="auto">
            <a:xfrm>
              <a:off x="2779713" y="2782888"/>
              <a:ext cx="57150" cy="571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2" name="Group 281"/>
          <p:cNvGrpSpPr/>
          <p:nvPr/>
        </p:nvGrpSpPr>
        <p:grpSpPr>
          <a:xfrm>
            <a:off x="1042670" y="3046561"/>
            <a:ext cx="57150" cy="57150"/>
            <a:chOff x="2779713" y="2782888"/>
            <a:chExt cx="57150" cy="57150"/>
          </a:xfrm>
        </p:grpSpPr>
        <p:sp>
          <p:nvSpPr>
            <p:cNvPr id="283" name="Rectangle 987"/>
            <p:cNvSpPr>
              <a:spLocks noChangeArrowheads="1"/>
            </p:cNvSpPr>
            <p:nvPr/>
          </p:nvSpPr>
          <p:spPr bwMode="auto">
            <a:xfrm>
              <a:off x="2798763" y="2782888"/>
              <a:ext cx="19050" cy="57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Rectangle 988"/>
            <p:cNvSpPr>
              <a:spLocks noChangeArrowheads="1"/>
            </p:cNvSpPr>
            <p:nvPr/>
          </p:nvSpPr>
          <p:spPr bwMode="auto">
            <a:xfrm>
              <a:off x="2798763" y="2782888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Rectangle 989"/>
            <p:cNvSpPr>
              <a:spLocks noChangeArrowheads="1"/>
            </p:cNvSpPr>
            <p:nvPr/>
          </p:nvSpPr>
          <p:spPr bwMode="auto">
            <a:xfrm>
              <a:off x="2798763" y="2830513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" name="Rectangle 990"/>
            <p:cNvSpPr>
              <a:spLocks noChangeArrowheads="1"/>
            </p:cNvSpPr>
            <p:nvPr/>
          </p:nvSpPr>
          <p:spPr bwMode="auto">
            <a:xfrm>
              <a:off x="2789238" y="2792413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" name="Rectangle 991"/>
            <p:cNvSpPr>
              <a:spLocks noChangeArrowheads="1"/>
            </p:cNvSpPr>
            <p:nvPr/>
          </p:nvSpPr>
          <p:spPr bwMode="auto">
            <a:xfrm>
              <a:off x="2789238" y="2820988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Rectangle 992"/>
            <p:cNvSpPr>
              <a:spLocks noChangeArrowheads="1"/>
            </p:cNvSpPr>
            <p:nvPr/>
          </p:nvSpPr>
          <p:spPr bwMode="auto">
            <a:xfrm>
              <a:off x="2779713" y="280193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" name="Rectangle 993"/>
            <p:cNvSpPr>
              <a:spLocks noChangeArrowheads="1"/>
            </p:cNvSpPr>
            <p:nvPr/>
          </p:nvSpPr>
          <p:spPr bwMode="auto">
            <a:xfrm>
              <a:off x="2779713" y="281146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" name="Rectangle 994"/>
            <p:cNvSpPr>
              <a:spLocks noChangeArrowheads="1"/>
            </p:cNvSpPr>
            <p:nvPr/>
          </p:nvSpPr>
          <p:spPr bwMode="auto">
            <a:xfrm>
              <a:off x="2779713" y="281146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" name="Rectangle 995"/>
            <p:cNvSpPr>
              <a:spLocks noChangeArrowheads="1"/>
            </p:cNvSpPr>
            <p:nvPr/>
          </p:nvSpPr>
          <p:spPr bwMode="auto">
            <a:xfrm>
              <a:off x="2779713" y="280193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" name="Oval 996"/>
            <p:cNvSpPr>
              <a:spLocks noChangeArrowheads="1"/>
            </p:cNvSpPr>
            <p:nvPr/>
          </p:nvSpPr>
          <p:spPr bwMode="auto">
            <a:xfrm>
              <a:off x="2779713" y="2782888"/>
              <a:ext cx="57150" cy="571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3" name="Group 292"/>
          <p:cNvGrpSpPr/>
          <p:nvPr/>
        </p:nvGrpSpPr>
        <p:grpSpPr>
          <a:xfrm>
            <a:off x="1219200" y="2743200"/>
            <a:ext cx="57150" cy="57150"/>
            <a:chOff x="2779713" y="2782888"/>
            <a:chExt cx="57150" cy="57150"/>
          </a:xfrm>
        </p:grpSpPr>
        <p:sp>
          <p:nvSpPr>
            <p:cNvPr id="294" name="Rectangle 987"/>
            <p:cNvSpPr>
              <a:spLocks noChangeArrowheads="1"/>
            </p:cNvSpPr>
            <p:nvPr/>
          </p:nvSpPr>
          <p:spPr bwMode="auto">
            <a:xfrm>
              <a:off x="2798763" y="2782888"/>
              <a:ext cx="19050" cy="57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" name="Rectangle 988"/>
            <p:cNvSpPr>
              <a:spLocks noChangeArrowheads="1"/>
            </p:cNvSpPr>
            <p:nvPr/>
          </p:nvSpPr>
          <p:spPr bwMode="auto">
            <a:xfrm>
              <a:off x="2798763" y="2782888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" name="Rectangle 989"/>
            <p:cNvSpPr>
              <a:spLocks noChangeArrowheads="1"/>
            </p:cNvSpPr>
            <p:nvPr/>
          </p:nvSpPr>
          <p:spPr bwMode="auto">
            <a:xfrm>
              <a:off x="2798763" y="2830513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" name="Rectangle 990"/>
            <p:cNvSpPr>
              <a:spLocks noChangeArrowheads="1"/>
            </p:cNvSpPr>
            <p:nvPr/>
          </p:nvSpPr>
          <p:spPr bwMode="auto">
            <a:xfrm>
              <a:off x="2789238" y="2792413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" name="Rectangle 991"/>
            <p:cNvSpPr>
              <a:spLocks noChangeArrowheads="1"/>
            </p:cNvSpPr>
            <p:nvPr/>
          </p:nvSpPr>
          <p:spPr bwMode="auto">
            <a:xfrm>
              <a:off x="2789238" y="2820988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" name="Rectangle 992"/>
            <p:cNvSpPr>
              <a:spLocks noChangeArrowheads="1"/>
            </p:cNvSpPr>
            <p:nvPr/>
          </p:nvSpPr>
          <p:spPr bwMode="auto">
            <a:xfrm>
              <a:off x="2779713" y="280193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" name="Rectangle 993"/>
            <p:cNvSpPr>
              <a:spLocks noChangeArrowheads="1"/>
            </p:cNvSpPr>
            <p:nvPr/>
          </p:nvSpPr>
          <p:spPr bwMode="auto">
            <a:xfrm>
              <a:off x="2779713" y="281146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" name="Rectangle 994"/>
            <p:cNvSpPr>
              <a:spLocks noChangeArrowheads="1"/>
            </p:cNvSpPr>
            <p:nvPr/>
          </p:nvSpPr>
          <p:spPr bwMode="auto">
            <a:xfrm>
              <a:off x="2779713" y="281146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" name="Rectangle 995"/>
            <p:cNvSpPr>
              <a:spLocks noChangeArrowheads="1"/>
            </p:cNvSpPr>
            <p:nvPr/>
          </p:nvSpPr>
          <p:spPr bwMode="auto">
            <a:xfrm>
              <a:off x="2779713" y="280193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" name="Oval 996"/>
            <p:cNvSpPr>
              <a:spLocks noChangeArrowheads="1"/>
            </p:cNvSpPr>
            <p:nvPr/>
          </p:nvSpPr>
          <p:spPr bwMode="auto">
            <a:xfrm>
              <a:off x="2779713" y="2782888"/>
              <a:ext cx="57150" cy="571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4" name="Group 303"/>
          <p:cNvGrpSpPr/>
          <p:nvPr/>
        </p:nvGrpSpPr>
        <p:grpSpPr>
          <a:xfrm>
            <a:off x="1247775" y="3300769"/>
            <a:ext cx="57150" cy="57150"/>
            <a:chOff x="2779713" y="2782888"/>
            <a:chExt cx="57150" cy="57150"/>
          </a:xfrm>
        </p:grpSpPr>
        <p:sp>
          <p:nvSpPr>
            <p:cNvPr id="305" name="Rectangle 987"/>
            <p:cNvSpPr>
              <a:spLocks noChangeArrowheads="1"/>
            </p:cNvSpPr>
            <p:nvPr/>
          </p:nvSpPr>
          <p:spPr bwMode="auto">
            <a:xfrm>
              <a:off x="2798763" y="2782888"/>
              <a:ext cx="19050" cy="57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" name="Rectangle 988"/>
            <p:cNvSpPr>
              <a:spLocks noChangeArrowheads="1"/>
            </p:cNvSpPr>
            <p:nvPr/>
          </p:nvSpPr>
          <p:spPr bwMode="auto">
            <a:xfrm>
              <a:off x="2798763" y="2782888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" name="Rectangle 989"/>
            <p:cNvSpPr>
              <a:spLocks noChangeArrowheads="1"/>
            </p:cNvSpPr>
            <p:nvPr/>
          </p:nvSpPr>
          <p:spPr bwMode="auto">
            <a:xfrm>
              <a:off x="2798763" y="2830513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" name="Rectangle 990"/>
            <p:cNvSpPr>
              <a:spLocks noChangeArrowheads="1"/>
            </p:cNvSpPr>
            <p:nvPr/>
          </p:nvSpPr>
          <p:spPr bwMode="auto">
            <a:xfrm>
              <a:off x="2789238" y="2792413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" name="Rectangle 991"/>
            <p:cNvSpPr>
              <a:spLocks noChangeArrowheads="1"/>
            </p:cNvSpPr>
            <p:nvPr/>
          </p:nvSpPr>
          <p:spPr bwMode="auto">
            <a:xfrm>
              <a:off x="2789238" y="2820988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" name="Rectangle 992"/>
            <p:cNvSpPr>
              <a:spLocks noChangeArrowheads="1"/>
            </p:cNvSpPr>
            <p:nvPr/>
          </p:nvSpPr>
          <p:spPr bwMode="auto">
            <a:xfrm>
              <a:off x="2779713" y="280193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" name="Rectangle 993"/>
            <p:cNvSpPr>
              <a:spLocks noChangeArrowheads="1"/>
            </p:cNvSpPr>
            <p:nvPr/>
          </p:nvSpPr>
          <p:spPr bwMode="auto">
            <a:xfrm>
              <a:off x="2779713" y="281146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" name="Rectangle 994"/>
            <p:cNvSpPr>
              <a:spLocks noChangeArrowheads="1"/>
            </p:cNvSpPr>
            <p:nvPr/>
          </p:nvSpPr>
          <p:spPr bwMode="auto">
            <a:xfrm>
              <a:off x="2779713" y="281146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" name="Rectangle 995"/>
            <p:cNvSpPr>
              <a:spLocks noChangeArrowheads="1"/>
            </p:cNvSpPr>
            <p:nvPr/>
          </p:nvSpPr>
          <p:spPr bwMode="auto">
            <a:xfrm>
              <a:off x="2779713" y="280193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" name="Oval 996"/>
            <p:cNvSpPr>
              <a:spLocks noChangeArrowheads="1"/>
            </p:cNvSpPr>
            <p:nvPr/>
          </p:nvSpPr>
          <p:spPr bwMode="auto">
            <a:xfrm>
              <a:off x="2779713" y="2782888"/>
              <a:ext cx="57150" cy="571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5" name="Group 314"/>
          <p:cNvGrpSpPr/>
          <p:nvPr/>
        </p:nvGrpSpPr>
        <p:grpSpPr>
          <a:xfrm>
            <a:off x="1371600" y="2895600"/>
            <a:ext cx="57150" cy="57150"/>
            <a:chOff x="2779713" y="2782888"/>
            <a:chExt cx="57150" cy="57150"/>
          </a:xfrm>
        </p:grpSpPr>
        <p:sp>
          <p:nvSpPr>
            <p:cNvPr id="316" name="Rectangle 987"/>
            <p:cNvSpPr>
              <a:spLocks noChangeArrowheads="1"/>
            </p:cNvSpPr>
            <p:nvPr/>
          </p:nvSpPr>
          <p:spPr bwMode="auto">
            <a:xfrm>
              <a:off x="2798763" y="2782888"/>
              <a:ext cx="19050" cy="57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" name="Rectangle 988"/>
            <p:cNvSpPr>
              <a:spLocks noChangeArrowheads="1"/>
            </p:cNvSpPr>
            <p:nvPr/>
          </p:nvSpPr>
          <p:spPr bwMode="auto">
            <a:xfrm>
              <a:off x="2798763" y="2782888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" name="Rectangle 989"/>
            <p:cNvSpPr>
              <a:spLocks noChangeArrowheads="1"/>
            </p:cNvSpPr>
            <p:nvPr/>
          </p:nvSpPr>
          <p:spPr bwMode="auto">
            <a:xfrm>
              <a:off x="2798763" y="2830513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" name="Rectangle 990"/>
            <p:cNvSpPr>
              <a:spLocks noChangeArrowheads="1"/>
            </p:cNvSpPr>
            <p:nvPr/>
          </p:nvSpPr>
          <p:spPr bwMode="auto">
            <a:xfrm>
              <a:off x="2789238" y="2792413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0" name="Rectangle 991"/>
            <p:cNvSpPr>
              <a:spLocks noChangeArrowheads="1"/>
            </p:cNvSpPr>
            <p:nvPr/>
          </p:nvSpPr>
          <p:spPr bwMode="auto">
            <a:xfrm>
              <a:off x="2789238" y="2820988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1" name="Rectangle 992"/>
            <p:cNvSpPr>
              <a:spLocks noChangeArrowheads="1"/>
            </p:cNvSpPr>
            <p:nvPr/>
          </p:nvSpPr>
          <p:spPr bwMode="auto">
            <a:xfrm>
              <a:off x="2779713" y="280193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" name="Rectangle 993"/>
            <p:cNvSpPr>
              <a:spLocks noChangeArrowheads="1"/>
            </p:cNvSpPr>
            <p:nvPr/>
          </p:nvSpPr>
          <p:spPr bwMode="auto">
            <a:xfrm>
              <a:off x="2779713" y="281146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" name="Rectangle 994"/>
            <p:cNvSpPr>
              <a:spLocks noChangeArrowheads="1"/>
            </p:cNvSpPr>
            <p:nvPr/>
          </p:nvSpPr>
          <p:spPr bwMode="auto">
            <a:xfrm>
              <a:off x="2779713" y="281146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" name="Rectangle 995"/>
            <p:cNvSpPr>
              <a:spLocks noChangeArrowheads="1"/>
            </p:cNvSpPr>
            <p:nvPr/>
          </p:nvSpPr>
          <p:spPr bwMode="auto">
            <a:xfrm>
              <a:off x="2779713" y="280193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" name="Oval 996"/>
            <p:cNvSpPr>
              <a:spLocks noChangeArrowheads="1"/>
            </p:cNvSpPr>
            <p:nvPr/>
          </p:nvSpPr>
          <p:spPr bwMode="auto">
            <a:xfrm>
              <a:off x="2779713" y="2782888"/>
              <a:ext cx="57150" cy="571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26" name="Group 325"/>
          <p:cNvGrpSpPr/>
          <p:nvPr/>
        </p:nvGrpSpPr>
        <p:grpSpPr>
          <a:xfrm>
            <a:off x="1524000" y="3048000"/>
            <a:ext cx="57150" cy="57150"/>
            <a:chOff x="2779713" y="2782888"/>
            <a:chExt cx="57150" cy="57150"/>
          </a:xfrm>
        </p:grpSpPr>
        <p:sp>
          <p:nvSpPr>
            <p:cNvPr id="327" name="Rectangle 987"/>
            <p:cNvSpPr>
              <a:spLocks noChangeArrowheads="1"/>
            </p:cNvSpPr>
            <p:nvPr/>
          </p:nvSpPr>
          <p:spPr bwMode="auto">
            <a:xfrm>
              <a:off x="2798763" y="2782888"/>
              <a:ext cx="19050" cy="57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" name="Rectangle 988"/>
            <p:cNvSpPr>
              <a:spLocks noChangeArrowheads="1"/>
            </p:cNvSpPr>
            <p:nvPr/>
          </p:nvSpPr>
          <p:spPr bwMode="auto">
            <a:xfrm>
              <a:off x="2798763" y="2782888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" name="Rectangle 989"/>
            <p:cNvSpPr>
              <a:spLocks noChangeArrowheads="1"/>
            </p:cNvSpPr>
            <p:nvPr/>
          </p:nvSpPr>
          <p:spPr bwMode="auto">
            <a:xfrm>
              <a:off x="2798763" y="2830513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" name="Rectangle 990"/>
            <p:cNvSpPr>
              <a:spLocks noChangeArrowheads="1"/>
            </p:cNvSpPr>
            <p:nvPr/>
          </p:nvSpPr>
          <p:spPr bwMode="auto">
            <a:xfrm>
              <a:off x="2789238" y="2792413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" name="Rectangle 991"/>
            <p:cNvSpPr>
              <a:spLocks noChangeArrowheads="1"/>
            </p:cNvSpPr>
            <p:nvPr/>
          </p:nvSpPr>
          <p:spPr bwMode="auto">
            <a:xfrm>
              <a:off x="2789238" y="2820988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" name="Rectangle 992"/>
            <p:cNvSpPr>
              <a:spLocks noChangeArrowheads="1"/>
            </p:cNvSpPr>
            <p:nvPr/>
          </p:nvSpPr>
          <p:spPr bwMode="auto">
            <a:xfrm>
              <a:off x="2779713" y="280193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" name="Rectangle 993"/>
            <p:cNvSpPr>
              <a:spLocks noChangeArrowheads="1"/>
            </p:cNvSpPr>
            <p:nvPr/>
          </p:nvSpPr>
          <p:spPr bwMode="auto">
            <a:xfrm>
              <a:off x="2779713" y="281146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4" name="Rectangle 994"/>
            <p:cNvSpPr>
              <a:spLocks noChangeArrowheads="1"/>
            </p:cNvSpPr>
            <p:nvPr/>
          </p:nvSpPr>
          <p:spPr bwMode="auto">
            <a:xfrm>
              <a:off x="2779713" y="281146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" name="Rectangle 995"/>
            <p:cNvSpPr>
              <a:spLocks noChangeArrowheads="1"/>
            </p:cNvSpPr>
            <p:nvPr/>
          </p:nvSpPr>
          <p:spPr bwMode="auto">
            <a:xfrm>
              <a:off x="2779713" y="280193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" name="Oval 996"/>
            <p:cNvSpPr>
              <a:spLocks noChangeArrowheads="1"/>
            </p:cNvSpPr>
            <p:nvPr/>
          </p:nvSpPr>
          <p:spPr bwMode="auto">
            <a:xfrm>
              <a:off x="2779713" y="2782888"/>
              <a:ext cx="57150" cy="571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37" name="Group 336"/>
          <p:cNvGrpSpPr/>
          <p:nvPr/>
        </p:nvGrpSpPr>
        <p:grpSpPr>
          <a:xfrm>
            <a:off x="1676400" y="3200400"/>
            <a:ext cx="57150" cy="57150"/>
            <a:chOff x="2779713" y="2782888"/>
            <a:chExt cx="57150" cy="57150"/>
          </a:xfrm>
        </p:grpSpPr>
        <p:sp>
          <p:nvSpPr>
            <p:cNvPr id="338" name="Rectangle 987"/>
            <p:cNvSpPr>
              <a:spLocks noChangeArrowheads="1"/>
            </p:cNvSpPr>
            <p:nvPr/>
          </p:nvSpPr>
          <p:spPr bwMode="auto">
            <a:xfrm>
              <a:off x="2798763" y="2782888"/>
              <a:ext cx="19050" cy="57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" name="Rectangle 988"/>
            <p:cNvSpPr>
              <a:spLocks noChangeArrowheads="1"/>
            </p:cNvSpPr>
            <p:nvPr/>
          </p:nvSpPr>
          <p:spPr bwMode="auto">
            <a:xfrm>
              <a:off x="2798763" y="2782888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" name="Rectangle 989"/>
            <p:cNvSpPr>
              <a:spLocks noChangeArrowheads="1"/>
            </p:cNvSpPr>
            <p:nvPr/>
          </p:nvSpPr>
          <p:spPr bwMode="auto">
            <a:xfrm>
              <a:off x="2798763" y="2830513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" name="Rectangle 990"/>
            <p:cNvSpPr>
              <a:spLocks noChangeArrowheads="1"/>
            </p:cNvSpPr>
            <p:nvPr/>
          </p:nvSpPr>
          <p:spPr bwMode="auto">
            <a:xfrm>
              <a:off x="2789238" y="2792413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" name="Rectangle 991"/>
            <p:cNvSpPr>
              <a:spLocks noChangeArrowheads="1"/>
            </p:cNvSpPr>
            <p:nvPr/>
          </p:nvSpPr>
          <p:spPr bwMode="auto">
            <a:xfrm>
              <a:off x="2789238" y="2820988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" name="Rectangle 992"/>
            <p:cNvSpPr>
              <a:spLocks noChangeArrowheads="1"/>
            </p:cNvSpPr>
            <p:nvPr/>
          </p:nvSpPr>
          <p:spPr bwMode="auto">
            <a:xfrm>
              <a:off x="2779713" y="280193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" name="Rectangle 993"/>
            <p:cNvSpPr>
              <a:spLocks noChangeArrowheads="1"/>
            </p:cNvSpPr>
            <p:nvPr/>
          </p:nvSpPr>
          <p:spPr bwMode="auto">
            <a:xfrm>
              <a:off x="2779713" y="281146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" name="Rectangle 994"/>
            <p:cNvSpPr>
              <a:spLocks noChangeArrowheads="1"/>
            </p:cNvSpPr>
            <p:nvPr/>
          </p:nvSpPr>
          <p:spPr bwMode="auto">
            <a:xfrm>
              <a:off x="2779713" y="281146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" name="Rectangle 995"/>
            <p:cNvSpPr>
              <a:spLocks noChangeArrowheads="1"/>
            </p:cNvSpPr>
            <p:nvPr/>
          </p:nvSpPr>
          <p:spPr bwMode="auto">
            <a:xfrm>
              <a:off x="2779713" y="280193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" name="Oval 996"/>
            <p:cNvSpPr>
              <a:spLocks noChangeArrowheads="1"/>
            </p:cNvSpPr>
            <p:nvPr/>
          </p:nvSpPr>
          <p:spPr bwMode="auto">
            <a:xfrm>
              <a:off x="2779713" y="2782888"/>
              <a:ext cx="57150" cy="571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985520" y="2956074"/>
            <a:ext cx="57150" cy="57150"/>
            <a:chOff x="2779713" y="2782888"/>
            <a:chExt cx="57150" cy="57150"/>
          </a:xfrm>
        </p:grpSpPr>
        <p:sp>
          <p:nvSpPr>
            <p:cNvPr id="349" name="Rectangle 987"/>
            <p:cNvSpPr>
              <a:spLocks noChangeArrowheads="1"/>
            </p:cNvSpPr>
            <p:nvPr/>
          </p:nvSpPr>
          <p:spPr bwMode="auto">
            <a:xfrm>
              <a:off x="2798763" y="2782888"/>
              <a:ext cx="19050" cy="57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" name="Rectangle 988"/>
            <p:cNvSpPr>
              <a:spLocks noChangeArrowheads="1"/>
            </p:cNvSpPr>
            <p:nvPr/>
          </p:nvSpPr>
          <p:spPr bwMode="auto">
            <a:xfrm>
              <a:off x="2798763" y="2782888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" name="Rectangle 989"/>
            <p:cNvSpPr>
              <a:spLocks noChangeArrowheads="1"/>
            </p:cNvSpPr>
            <p:nvPr/>
          </p:nvSpPr>
          <p:spPr bwMode="auto">
            <a:xfrm>
              <a:off x="2798763" y="2830513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" name="Rectangle 990"/>
            <p:cNvSpPr>
              <a:spLocks noChangeArrowheads="1"/>
            </p:cNvSpPr>
            <p:nvPr/>
          </p:nvSpPr>
          <p:spPr bwMode="auto">
            <a:xfrm>
              <a:off x="2789238" y="2792413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" name="Rectangle 991"/>
            <p:cNvSpPr>
              <a:spLocks noChangeArrowheads="1"/>
            </p:cNvSpPr>
            <p:nvPr/>
          </p:nvSpPr>
          <p:spPr bwMode="auto">
            <a:xfrm>
              <a:off x="2789238" y="2820988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4" name="Rectangle 992"/>
            <p:cNvSpPr>
              <a:spLocks noChangeArrowheads="1"/>
            </p:cNvSpPr>
            <p:nvPr/>
          </p:nvSpPr>
          <p:spPr bwMode="auto">
            <a:xfrm>
              <a:off x="2779713" y="280193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5" name="Rectangle 993"/>
            <p:cNvSpPr>
              <a:spLocks noChangeArrowheads="1"/>
            </p:cNvSpPr>
            <p:nvPr/>
          </p:nvSpPr>
          <p:spPr bwMode="auto">
            <a:xfrm>
              <a:off x="2779713" y="281146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6" name="Rectangle 994"/>
            <p:cNvSpPr>
              <a:spLocks noChangeArrowheads="1"/>
            </p:cNvSpPr>
            <p:nvPr/>
          </p:nvSpPr>
          <p:spPr bwMode="auto">
            <a:xfrm>
              <a:off x="2779713" y="281146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7" name="Rectangle 995"/>
            <p:cNvSpPr>
              <a:spLocks noChangeArrowheads="1"/>
            </p:cNvSpPr>
            <p:nvPr/>
          </p:nvSpPr>
          <p:spPr bwMode="auto">
            <a:xfrm>
              <a:off x="2779713" y="280193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" name="Oval 996"/>
            <p:cNvSpPr>
              <a:spLocks noChangeArrowheads="1"/>
            </p:cNvSpPr>
            <p:nvPr/>
          </p:nvSpPr>
          <p:spPr bwMode="auto">
            <a:xfrm>
              <a:off x="2779713" y="2782888"/>
              <a:ext cx="57150" cy="571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59" name="Group 358"/>
          <p:cNvGrpSpPr/>
          <p:nvPr/>
        </p:nvGrpSpPr>
        <p:grpSpPr>
          <a:xfrm>
            <a:off x="1828800" y="2781300"/>
            <a:ext cx="57150" cy="57150"/>
            <a:chOff x="2779713" y="2782888"/>
            <a:chExt cx="57150" cy="57150"/>
          </a:xfrm>
        </p:grpSpPr>
        <p:sp>
          <p:nvSpPr>
            <p:cNvPr id="360" name="Rectangle 987"/>
            <p:cNvSpPr>
              <a:spLocks noChangeArrowheads="1"/>
            </p:cNvSpPr>
            <p:nvPr/>
          </p:nvSpPr>
          <p:spPr bwMode="auto">
            <a:xfrm>
              <a:off x="2798763" y="2782888"/>
              <a:ext cx="19050" cy="57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" name="Rectangle 988"/>
            <p:cNvSpPr>
              <a:spLocks noChangeArrowheads="1"/>
            </p:cNvSpPr>
            <p:nvPr/>
          </p:nvSpPr>
          <p:spPr bwMode="auto">
            <a:xfrm>
              <a:off x="2798763" y="2782888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" name="Rectangle 989"/>
            <p:cNvSpPr>
              <a:spLocks noChangeArrowheads="1"/>
            </p:cNvSpPr>
            <p:nvPr/>
          </p:nvSpPr>
          <p:spPr bwMode="auto">
            <a:xfrm>
              <a:off x="2798763" y="2830513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" name="Rectangle 990"/>
            <p:cNvSpPr>
              <a:spLocks noChangeArrowheads="1"/>
            </p:cNvSpPr>
            <p:nvPr/>
          </p:nvSpPr>
          <p:spPr bwMode="auto">
            <a:xfrm>
              <a:off x="2789238" y="2792413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4" name="Rectangle 991"/>
            <p:cNvSpPr>
              <a:spLocks noChangeArrowheads="1"/>
            </p:cNvSpPr>
            <p:nvPr/>
          </p:nvSpPr>
          <p:spPr bwMode="auto">
            <a:xfrm>
              <a:off x="2789238" y="2820988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5" name="Rectangle 992"/>
            <p:cNvSpPr>
              <a:spLocks noChangeArrowheads="1"/>
            </p:cNvSpPr>
            <p:nvPr/>
          </p:nvSpPr>
          <p:spPr bwMode="auto">
            <a:xfrm>
              <a:off x="2779713" y="280193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6" name="Rectangle 993"/>
            <p:cNvSpPr>
              <a:spLocks noChangeArrowheads="1"/>
            </p:cNvSpPr>
            <p:nvPr/>
          </p:nvSpPr>
          <p:spPr bwMode="auto">
            <a:xfrm>
              <a:off x="2779713" y="281146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7" name="Rectangle 994"/>
            <p:cNvSpPr>
              <a:spLocks noChangeArrowheads="1"/>
            </p:cNvSpPr>
            <p:nvPr/>
          </p:nvSpPr>
          <p:spPr bwMode="auto">
            <a:xfrm>
              <a:off x="2779713" y="281146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" name="Rectangle 995"/>
            <p:cNvSpPr>
              <a:spLocks noChangeArrowheads="1"/>
            </p:cNvSpPr>
            <p:nvPr/>
          </p:nvSpPr>
          <p:spPr bwMode="auto">
            <a:xfrm>
              <a:off x="2779713" y="280193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" name="Oval 996"/>
            <p:cNvSpPr>
              <a:spLocks noChangeArrowheads="1"/>
            </p:cNvSpPr>
            <p:nvPr/>
          </p:nvSpPr>
          <p:spPr bwMode="auto">
            <a:xfrm>
              <a:off x="2779713" y="2782888"/>
              <a:ext cx="57150" cy="571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70" name="Group 369"/>
          <p:cNvGrpSpPr/>
          <p:nvPr/>
        </p:nvGrpSpPr>
        <p:grpSpPr>
          <a:xfrm>
            <a:off x="1756410" y="3061801"/>
            <a:ext cx="57150" cy="57150"/>
            <a:chOff x="2779713" y="2782888"/>
            <a:chExt cx="57150" cy="57150"/>
          </a:xfrm>
        </p:grpSpPr>
        <p:sp>
          <p:nvSpPr>
            <p:cNvPr id="371" name="Rectangle 987"/>
            <p:cNvSpPr>
              <a:spLocks noChangeArrowheads="1"/>
            </p:cNvSpPr>
            <p:nvPr/>
          </p:nvSpPr>
          <p:spPr bwMode="auto">
            <a:xfrm>
              <a:off x="2798763" y="2782888"/>
              <a:ext cx="19050" cy="57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" name="Rectangle 988"/>
            <p:cNvSpPr>
              <a:spLocks noChangeArrowheads="1"/>
            </p:cNvSpPr>
            <p:nvPr/>
          </p:nvSpPr>
          <p:spPr bwMode="auto">
            <a:xfrm>
              <a:off x="2798763" y="2782888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3" name="Rectangle 989"/>
            <p:cNvSpPr>
              <a:spLocks noChangeArrowheads="1"/>
            </p:cNvSpPr>
            <p:nvPr/>
          </p:nvSpPr>
          <p:spPr bwMode="auto">
            <a:xfrm>
              <a:off x="2798763" y="2830513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4" name="Rectangle 990"/>
            <p:cNvSpPr>
              <a:spLocks noChangeArrowheads="1"/>
            </p:cNvSpPr>
            <p:nvPr/>
          </p:nvSpPr>
          <p:spPr bwMode="auto">
            <a:xfrm>
              <a:off x="2789238" y="2792413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5" name="Rectangle 991"/>
            <p:cNvSpPr>
              <a:spLocks noChangeArrowheads="1"/>
            </p:cNvSpPr>
            <p:nvPr/>
          </p:nvSpPr>
          <p:spPr bwMode="auto">
            <a:xfrm>
              <a:off x="2789238" y="2820988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6" name="Rectangle 992"/>
            <p:cNvSpPr>
              <a:spLocks noChangeArrowheads="1"/>
            </p:cNvSpPr>
            <p:nvPr/>
          </p:nvSpPr>
          <p:spPr bwMode="auto">
            <a:xfrm>
              <a:off x="2779713" y="280193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7" name="Rectangle 993"/>
            <p:cNvSpPr>
              <a:spLocks noChangeArrowheads="1"/>
            </p:cNvSpPr>
            <p:nvPr/>
          </p:nvSpPr>
          <p:spPr bwMode="auto">
            <a:xfrm>
              <a:off x="2779713" y="281146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" name="Rectangle 994"/>
            <p:cNvSpPr>
              <a:spLocks noChangeArrowheads="1"/>
            </p:cNvSpPr>
            <p:nvPr/>
          </p:nvSpPr>
          <p:spPr bwMode="auto">
            <a:xfrm>
              <a:off x="2779713" y="281146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" name="Rectangle 995"/>
            <p:cNvSpPr>
              <a:spLocks noChangeArrowheads="1"/>
            </p:cNvSpPr>
            <p:nvPr/>
          </p:nvSpPr>
          <p:spPr bwMode="auto">
            <a:xfrm>
              <a:off x="2779713" y="280193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0" name="Oval 996"/>
            <p:cNvSpPr>
              <a:spLocks noChangeArrowheads="1"/>
            </p:cNvSpPr>
            <p:nvPr/>
          </p:nvSpPr>
          <p:spPr bwMode="auto">
            <a:xfrm>
              <a:off x="2779713" y="2782888"/>
              <a:ext cx="57150" cy="571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81" name="Group 380"/>
          <p:cNvGrpSpPr/>
          <p:nvPr/>
        </p:nvGrpSpPr>
        <p:grpSpPr>
          <a:xfrm>
            <a:off x="1314450" y="3200400"/>
            <a:ext cx="57150" cy="57150"/>
            <a:chOff x="2779713" y="2782888"/>
            <a:chExt cx="57150" cy="57150"/>
          </a:xfrm>
        </p:grpSpPr>
        <p:sp>
          <p:nvSpPr>
            <p:cNvPr id="382" name="Rectangle 987"/>
            <p:cNvSpPr>
              <a:spLocks noChangeArrowheads="1"/>
            </p:cNvSpPr>
            <p:nvPr/>
          </p:nvSpPr>
          <p:spPr bwMode="auto">
            <a:xfrm>
              <a:off x="2798763" y="2782888"/>
              <a:ext cx="19050" cy="57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3" name="Rectangle 988"/>
            <p:cNvSpPr>
              <a:spLocks noChangeArrowheads="1"/>
            </p:cNvSpPr>
            <p:nvPr/>
          </p:nvSpPr>
          <p:spPr bwMode="auto">
            <a:xfrm>
              <a:off x="2798763" y="2782888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4" name="Rectangle 989"/>
            <p:cNvSpPr>
              <a:spLocks noChangeArrowheads="1"/>
            </p:cNvSpPr>
            <p:nvPr/>
          </p:nvSpPr>
          <p:spPr bwMode="auto">
            <a:xfrm>
              <a:off x="2798763" y="2830513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5" name="Rectangle 990"/>
            <p:cNvSpPr>
              <a:spLocks noChangeArrowheads="1"/>
            </p:cNvSpPr>
            <p:nvPr/>
          </p:nvSpPr>
          <p:spPr bwMode="auto">
            <a:xfrm>
              <a:off x="2789238" y="2792413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6" name="Rectangle 991"/>
            <p:cNvSpPr>
              <a:spLocks noChangeArrowheads="1"/>
            </p:cNvSpPr>
            <p:nvPr/>
          </p:nvSpPr>
          <p:spPr bwMode="auto">
            <a:xfrm>
              <a:off x="2789238" y="2820988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7" name="Rectangle 992"/>
            <p:cNvSpPr>
              <a:spLocks noChangeArrowheads="1"/>
            </p:cNvSpPr>
            <p:nvPr/>
          </p:nvSpPr>
          <p:spPr bwMode="auto">
            <a:xfrm>
              <a:off x="2779713" y="280193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8" name="Rectangle 993"/>
            <p:cNvSpPr>
              <a:spLocks noChangeArrowheads="1"/>
            </p:cNvSpPr>
            <p:nvPr/>
          </p:nvSpPr>
          <p:spPr bwMode="auto">
            <a:xfrm>
              <a:off x="2779713" y="281146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" name="Rectangle 994"/>
            <p:cNvSpPr>
              <a:spLocks noChangeArrowheads="1"/>
            </p:cNvSpPr>
            <p:nvPr/>
          </p:nvSpPr>
          <p:spPr bwMode="auto">
            <a:xfrm>
              <a:off x="2779713" y="281146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0" name="Rectangle 995"/>
            <p:cNvSpPr>
              <a:spLocks noChangeArrowheads="1"/>
            </p:cNvSpPr>
            <p:nvPr/>
          </p:nvSpPr>
          <p:spPr bwMode="auto">
            <a:xfrm>
              <a:off x="2779713" y="280193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1" name="Oval 996"/>
            <p:cNvSpPr>
              <a:spLocks noChangeArrowheads="1"/>
            </p:cNvSpPr>
            <p:nvPr/>
          </p:nvSpPr>
          <p:spPr bwMode="auto">
            <a:xfrm>
              <a:off x="2779713" y="2782888"/>
              <a:ext cx="57150" cy="571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3" name="Rectangle 183"/>
          <p:cNvSpPr txBox="1">
            <a:spLocks noChangeArrowheads="1"/>
          </p:cNvSpPr>
          <p:nvPr/>
        </p:nvSpPr>
        <p:spPr bwMode="auto">
          <a:xfrm>
            <a:off x="4610100" y="3607493"/>
            <a:ext cx="4381500" cy="2031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19075" lvl="1" indent="-219075">
              <a:buFontTx/>
              <a:buNone/>
            </a:pPr>
            <a:r>
              <a:rPr lang="en-US" kern="0" dirty="0" smtClean="0"/>
              <a:t>There are proportionately </a:t>
            </a:r>
            <a:r>
              <a:rPr lang="en-US" u="sng" kern="0" dirty="0" smtClean="0"/>
              <a:t>fewer</a:t>
            </a:r>
            <a:r>
              <a:rPr lang="en-US" kern="0" dirty="0" smtClean="0"/>
              <a:t> marked fish so m will be lower; thus …</a:t>
            </a:r>
          </a:p>
          <a:p>
            <a:pPr marL="219075" lvl="1" indent="-219075">
              <a:buFontTx/>
              <a:buNone/>
            </a:pPr>
            <a:r>
              <a:rPr lang="en-US" kern="0" dirty="0" smtClean="0"/>
              <a:t>N</a:t>
            </a:r>
            <a:r>
              <a:rPr lang="en-US" kern="0" baseline="-25000" dirty="0" smtClean="0"/>
              <a:t>1</a:t>
            </a:r>
            <a:r>
              <a:rPr lang="en-US" kern="0" dirty="0" smtClean="0"/>
              <a:t> </a:t>
            </a:r>
            <a:r>
              <a:rPr lang="en-US" b="1" kern="0" dirty="0" err="1" smtClean="0">
                <a:solidFill>
                  <a:srgbClr val="C00000"/>
                </a:solidFill>
              </a:rPr>
              <a:t>OVER</a:t>
            </a:r>
            <a:r>
              <a:rPr lang="en-US" kern="0" dirty="0" err="1" smtClean="0"/>
              <a:t>estimated</a:t>
            </a: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188599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1.66667E-6 -4.44444E-6 L 0.08698 0.29792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40" y="14884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1.66667E-6 5.55112E-17 L 0.08698 0.29792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40" y="14884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1.66667E-6 3.7037E-6 L 0.08698 0.29791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40" y="14884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3.88889E-6 1.11111E-6 L 0.17743 0.37222 " pathEditMode="relative" rAng="0" ptsTypes="AA">
                                      <p:cBhvr>
                                        <p:cTn id="43" dur="1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72" y="18611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1.66667E-6 1.48148E-6 L 0.17952 0.3800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76" y="19005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2.5E-6 3.7037E-7 L 0.14948 0.28495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65" y="14236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1.66667E-6 3.33333E-6 L 0.08698 0.29791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40" y="14884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3.33333E-6 3.33333E-6 L 0.23542 0.24768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71" y="12384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5E-6 1.11111E-6 L 0.08386 0.37523 " pathEditMode="relative" rAng="0" ptsTypes="AA">
                                      <p:cBhvr>
                                        <p:cTn id="53" dur="10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84" y="1875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1.66667E-6 -1.11111E-6 L 0.16945 0.40926 " pathEditMode="relative" rAng="0" ptsTypes="AA">
                                      <p:cBhvr>
                                        <p:cTn id="55" dur="1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72" y="20463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1.66667E-6 -3.33333E-6 L 0.12187 0.36436 " pathEditMode="relative" rAng="0" ptsTypes="AA">
                                      <p:cBhvr>
                                        <p:cTn id="57" dur="10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94" y="18218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2.5E-6 4.81481E-6 L 0.08698 0.29791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40" y="14884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5E-6 -2.22222E-6 L 0.19514 0.35625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57" y="17801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42" presetClass="path" presetSubtype="0" accel="50000" decel="5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1.11111E-6 -4.44444E-6 L 0.19462 0.38172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22" y="19074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5E-6 -3.33333E-6 L 0.07622 0.40764 " pathEditMode="relative" rAng="0" ptsTypes="AA">
                                      <p:cBhvr>
                                        <p:cTn id="65" dur="10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2" y="20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Abundance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8D0034-34A8-4F4F-AD0F-588093AE792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1273175" y="3776107"/>
            <a:ext cx="0" cy="2590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3951288" y="3777695"/>
            <a:ext cx="0" cy="2590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609600" y="6320135"/>
            <a:ext cx="12811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0" dirty="0" smtClean="0"/>
              <a:t>Marking</a:t>
            </a:r>
            <a:endParaRPr lang="en-US" sz="2400" b="0" dirty="0" smtClean="0"/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3194070" y="6320135"/>
            <a:ext cx="16065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0" dirty="0" smtClean="0"/>
              <a:t>Recapture</a:t>
            </a:r>
            <a:endParaRPr lang="en-US" sz="2400" b="0" dirty="0" smtClean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76200" y="1143000"/>
            <a:ext cx="9067800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What happens to estimate of N if marked fish die at a disproportionately higher rate?</a:t>
            </a:r>
            <a:endParaRPr lang="en-US" b="1" kern="0" dirty="0">
              <a:solidFill>
                <a:srgbClr val="FF0000"/>
              </a:solidFill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65088" y="122238"/>
            <a:ext cx="9012237" cy="868362"/>
          </a:xfrm>
        </p:spPr>
        <p:txBody>
          <a:bodyPr/>
          <a:lstStyle/>
          <a:p>
            <a:r>
              <a:rPr lang="en-US" dirty="0"/>
              <a:t>Assumptions – Effect of Violations</a:t>
            </a:r>
          </a:p>
        </p:txBody>
      </p:sp>
      <p:sp>
        <p:nvSpPr>
          <p:cNvPr id="392" name="Rectangle 183"/>
          <p:cNvSpPr txBox="1">
            <a:spLocks noChangeArrowheads="1"/>
          </p:cNvSpPr>
          <p:nvPr/>
        </p:nvSpPr>
        <p:spPr bwMode="auto">
          <a:xfrm>
            <a:off x="4610100" y="3607493"/>
            <a:ext cx="4381500" cy="2031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19075" lvl="1" indent="-219075">
              <a:buFontTx/>
              <a:buNone/>
            </a:pPr>
            <a:r>
              <a:rPr lang="en-US" kern="0" dirty="0" smtClean="0"/>
              <a:t>There are proportionately </a:t>
            </a:r>
            <a:r>
              <a:rPr lang="en-US" u="sng" kern="0" dirty="0" smtClean="0"/>
              <a:t>fewer</a:t>
            </a:r>
            <a:r>
              <a:rPr lang="en-US" kern="0" dirty="0" smtClean="0"/>
              <a:t> marked fish so m will be lower; thus …</a:t>
            </a:r>
          </a:p>
          <a:p>
            <a:pPr marL="219075" lvl="1" indent="-219075">
              <a:buFontTx/>
              <a:buNone/>
            </a:pPr>
            <a:r>
              <a:rPr lang="en-US" kern="0" dirty="0" smtClean="0"/>
              <a:t>N</a:t>
            </a:r>
            <a:r>
              <a:rPr lang="en-US" kern="0" baseline="-25000" dirty="0" smtClean="0"/>
              <a:t>1</a:t>
            </a:r>
            <a:r>
              <a:rPr lang="en-US" kern="0" dirty="0" smtClean="0"/>
              <a:t> </a:t>
            </a:r>
            <a:r>
              <a:rPr lang="en-US" b="1" kern="0" dirty="0" err="1" smtClean="0">
                <a:solidFill>
                  <a:srgbClr val="C00000"/>
                </a:solidFill>
              </a:rPr>
              <a:t>OVER</a:t>
            </a:r>
            <a:r>
              <a:rPr lang="en-US" kern="0" dirty="0" err="1" smtClean="0"/>
              <a:t>estimated</a:t>
            </a:r>
            <a:endParaRPr lang="en-US" kern="0" dirty="0" smtClean="0"/>
          </a:p>
        </p:txBody>
      </p:sp>
      <p:sp>
        <p:nvSpPr>
          <p:cNvPr id="781" name="Rectangle 15"/>
          <p:cNvSpPr>
            <a:spLocks noChangeArrowheads="1"/>
          </p:cNvSpPr>
          <p:nvPr/>
        </p:nvSpPr>
        <p:spPr bwMode="auto">
          <a:xfrm>
            <a:off x="2525713" y="4664076"/>
            <a:ext cx="19050" cy="57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2" name="Rectangle 16"/>
          <p:cNvSpPr>
            <a:spLocks noChangeArrowheads="1"/>
          </p:cNvSpPr>
          <p:nvPr/>
        </p:nvSpPr>
        <p:spPr bwMode="auto">
          <a:xfrm>
            <a:off x="2525713" y="4664076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3" name="Rectangle 17"/>
          <p:cNvSpPr>
            <a:spLocks noChangeArrowheads="1"/>
          </p:cNvSpPr>
          <p:nvPr/>
        </p:nvSpPr>
        <p:spPr bwMode="auto">
          <a:xfrm>
            <a:off x="2525713" y="4711701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4" name="Rectangle 18"/>
          <p:cNvSpPr>
            <a:spLocks noChangeArrowheads="1"/>
          </p:cNvSpPr>
          <p:nvPr/>
        </p:nvSpPr>
        <p:spPr bwMode="auto">
          <a:xfrm>
            <a:off x="2516188" y="4673601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5" name="Rectangle 19"/>
          <p:cNvSpPr>
            <a:spLocks noChangeArrowheads="1"/>
          </p:cNvSpPr>
          <p:nvPr/>
        </p:nvSpPr>
        <p:spPr bwMode="auto">
          <a:xfrm>
            <a:off x="2516188" y="4702176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6" name="Rectangle 20"/>
          <p:cNvSpPr>
            <a:spLocks noChangeArrowheads="1"/>
          </p:cNvSpPr>
          <p:nvPr/>
        </p:nvSpPr>
        <p:spPr bwMode="auto">
          <a:xfrm>
            <a:off x="2506663" y="4683126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7" name="Rectangle 21"/>
          <p:cNvSpPr>
            <a:spLocks noChangeArrowheads="1"/>
          </p:cNvSpPr>
          <p:nvPr/>
        </p:nvSpPr>
        <p:spPr bwMode="auto">
          <a:xfrm>
            <a:off x="2506663" y="4692651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" name="Rectangle 22"/>
          <p:cNvSpPr>
            <a:spLocks noChangeArrowheads="1"/>
          </p:cNvSpPr>
          <p:nvPr/>
        </p:nvSpPr>
        <p:spPr bwMode="auto">
          <a:xfrm>
            <a:off x="2506663" y="4692651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" name="Rectangle 23"/>
          <p:cNvSpPr>
            <a:spLocks noChangeArrowheads="1"/>
          </p:cNvSpPr>
          <p:nvPr/>
        </p:nvSpPr>
        <p:spPr bwMode="auto">
          <a:xfrm>
            <a:off x="2506663" y="4683126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0" name="Oval 24"/>
          <p:cNvSpPr>
            <a:spLocks noChangeArrowheads="1"/>
          </p:cNvSpPr>
          <p:nvPr/>
        </p:nvSpPr>
        <p:spPr bwMode="auto">
          <a:xfrm>
            <a:off x="2506663" y="4664076"/>
            <a:ext cx="57150" cy="57150"/>
          </a:xfrm>
          <a:prstGeom prst="ellips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1" name="Rectangle 25"/>
          <p:cNvSpPr>
            <a:spLocks noChangeArrowheads="1"/>
          </p:cNvSpPr>
          <p:nvPr/>
        </p:nvSpPr>
        <p:spPr bwMode="auto">
          <a:xfrm>
            <a:off x="3703638" y="4883151"/>
            <a:ext cx="19050" cy="57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2" name="Rectangle 26"/>
          <p:cNvSpPr>
            <a:spLocks noChangeArrowheads="1"/>
          </p:cNvSpPr>
          <p:nvPr/>
        </p:nvSpPr>
        <p:spPr bwMode="auto">
          <a:xfrm>
            <a:off x="3703638" y="4883151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3" name="Rectangle 27"/>
          <p:cNvSpPr>
            <a:spLocks noChangeArrowheads="1"/>
          </p:cNvSpPr>
          <p:nvPr/>
        </p:nvSpPr>
        <p:spPr bwMode="auto">
          <a:xfrm>
            <a:off x="3703638" y="4930776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4" name="Rectangle 28"/>
          <p:cNvSpPr>
            <a:spLocks noChangeArrowheads="1"/>
          </p:cNvSpPr>
          <p:nvPr/>
        </p:nvSpPr>
        <p:spPr bwMode="auto">
          <a:xfrm>
            <a:off x="3694113" y="4892676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5" name="Rectangle 29"/>
          <p:cNvSpPr>
            <a:spLocks noChangeArrowheads="1"/>
          </p:cNvSpPr>
          <p:nvPr/>
        </p:nvSpPr>
        <p:spPr bwMode="auto">
          <a:xfrm>
            <a:off x="3694113" y="4921251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6" name="Rectangle 30"/>
          <p:cNvSpPr>
            <a:spLocks noChangeArrowheads="1"/>
          </p:cNvSpPr>
          <p:nvPr/>
        </p:nvSpPr>
        <p:spPr bwMode="auto">
          <a:xfrm>
            <a:off x="3684588" y="4902201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7" name="Rectangle 31"/>
          <p:cNvSpPr>
            <a:spLocks noChangeArrowheads="1"/>
          </p:cNvSpPr>
          <p:nvPr/>
        </p:nvSpPr>
        <p:spPr bwMode="auto">
          <a:xfrm>
            <a:off x="3684588" y="4911726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" name="Rectangle 32"/>
          <p:cNvSpPr>
            <a:spLocks noChangeArrowheads="1"/>
          </p:cNvSpPr>
          <p:nvPr/>
        </p:nvSpPr>
        <p:spPr bwMode="auto">
          <a:xfrm>
            <a:off x="3684588" y="4911726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" name="Rectangle 33"/>
          <p:cNvSpPr>
            <a:spLocks noChangeArrowheads="1"/>
          </p:cNvSpPr>
          <p:nvPr/>
        </p:nvSpPr>
        <p:spPr bwMode="auto">
          <a:xfrm>
            <a:off x="3684588" y="4902201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0" name="Oval 34"/>
          <p:cNvSpPr>
            <a:spLocks noChangeArrowheads="1"/>
          </p:cNvSpPr>
          <p:nvPr/>
        </p:nvSpPr>
        <p:spPr bwMode="auto">
          <a:xfrm>
            <a:off x="3684588" y="4883151"/>
            <a:ext cx="57150" cy="57150"/>
          </a:xfrm>
          <a:prstGeom prst="ellips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1" name="Rectangle 35"/>
          <p:cNvSpPr>
            <a:spLocks noChangeArrowheads="1"/>
          </p:cNvSpPr>
          <p:nvPr/>
        </p:nvSpPr>
        <p:spPr bwMode="auto">
          <a:xfrm>
            <a:off x="2628900" y="5386388"/>
            <a:ext cx="19050" cy="57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2" name="Rectangle 36"/>
          <p:cNvSpPr>
            <a:spLocks noChangeArrowheads="1"/>
          </p:cNvSpPr>
          <p:nvPr/>
        </p:nvSpPr>
        <p:spPr bwMode="auto">
          <a:xfrm>
            <a:off x="2628900" y="5386388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3" name="Rectangle 37"/>
          <p:cNvSpPr>
            <a:spLocks noChangeArrowheads="1"/>
          </p:cNvSpPr>
          <p:nvPr/>
        </p:nvSpPr>
        <p:spPr bwMode="auto">
          <a:xfrm>
            <a:off x="2628900" y="5434013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4" name="Rectangle 38"/>
          <p:cNvSpPr>
            <a:spLocks noChangeArrowheads="1"/>
          </p:cNvSpPr>
          <p:nvPr/>
        </p:nvSpPr>
        <p:spPr bwMode="auto">
          <a:xfrm>
            <a:off x="2619375" y="5395913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5" name="Rectangle 39"/>
          <p:cNvSpPr>
            <a:spLocks noChangeArrowheads="1"/>
          </p:cNvSpPr>
          <p:nvPr/>
        </p:nvSpPr>
        <p:spPr bwMode="auto">
          <a:xfrm>
            <a:off x="2619375" y="5424488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6" name="Rectangle 40"/>
          <p:cNvSpPr>
            <a:spLocks noChangeArrowheads="1"/>
          </p:cNvSpPr>
          <p:nvPr/>
        </p:nvSpPr>
        <p:spPr bwMode="auto">
          <a:xfrm>
            <a:off x="2609850" y="5405438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7" name="Rectangle 41"/>
          <p:cNvSpPr>
            <a:spLocks noChangeArrowheads="1"/>
          </p:cNvSpPr>
          <p:nvPr/>
        </p:nvSpPr>
        <p:spPr bwMode="auto">
          <a:xfrm>
            <a:off x="2609850" y="5414963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8" name="Rectangle 42"/>
          <p:cNvSpPr>
            <a:spLocks noChangeArrowheads="1"/>
          </p:cNvSpPr>
          <p:nvPr/>
        </p:nvSpPr>
        <p:spPr bwMode="auto">
          <a:xfrm>
            <a:off x="2609850" y="5414963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" name="Rectangle 43"/>
          <p:cNvSpPr>
            <a:spLocks noChangeArrowheads="1"/>
          </p:cNvSpPr>
          <p:nvPr/>
        </p:nvSpPr>
        <p:spPr bwMode="auto">
          <a:xfrm>
            <a:off x="2609850" y="5405438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0" name="Oval 44"/>
          <p:cNvSpPr>
            <a:spLocks noChangeArrowheads="1"/>
          </p:cNvSpPr>
          <p:nvPr/>
        </p:nvSpPr>
        <p:spPr bwMode="auto">
          <a:xfrm>
            <a:off x="2609850" y="5386388"/>
            <a:ext cx="57150" cy="57150"/>
          </a:xfrm>
          <a:prstGeom prst="ellips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1" name="Rectangle 65"/>
          <p:cNvSpPr>
            <a:spLocks noChangeArrowheads="1"/>
          </p:cNvSpPr>
          <p:nvPr/>
        </p:nvSpPr>
        <p:spPr bwMode="auto">
          <a:xfrm>
            <a:off x="2838450" y="4427538"/>
            <a:ext cx="19050" cy="57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2" name="Rectangle 66"/>
          <p:cNvSpPr>
            <a:spLocks noChangeArrowheads="1"/>
          </p:cNvSpPr>
          <p:nvPr/>
        </p:nvSpPr>
        <p:spPr bwMode="auto">
          <a:xfrm>
            <a:off x="2838450" y="4427538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3" name="Rectangle 67"/>
          <p:cNvSpPr>
            <a:spLocks noChangeArrowheads="1"/>
          </p:cNvSpPr>
          <p:nvPr/>
        </p:nvSpPr>
        <p:spPr bwMode="auto">
          <a:xfrm>
            <a:off x="2838450" y="4475163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4" name="Rectangle 68"/>
          <p:cNvSpPr>
            <a:spLocks noChangeArrowheads="1"/>
          </p:cNvSpPr>
          <p:nvPr/>
        </p:nvSpPr>
        <p:spPr bwMode="auto">
          <a:xfrm>
            <a:off x="2828925" y="4437063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5" name="Rectangle 69"/>
          <p:cNvSpPr>
            <a:spLocks noChangeArrowheads="1"/>
          </p:cNvSpPr>
          <p:nvPr/>
        </p:nvSpPr>
        <p:spPr bwMode="auto">
          <a:xfrm>
            <a:off x="2828925" y="4465638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6" name="Rectangle 70"/>
          <p:cNvSpPr>
            <a:spLocks noChangeArrowheads="1"/>
          </p:cNvSpPr>
          <p:nvPr/>
        </p:nvSpPr>
        <p:spPr bwMode="auto">
          <a:xfrm>
            <a:off x="2819400" y="4446588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7" name="Rectangle 71"/>
          <p:cNvSpPr>
            <a:spLocks noChangeArrowheads="1"/>
          </p:cNvSpPr>
          <p:nvPr/>
        </p:nvSpPr>
        <p:spPr bwMode="auto">
          <a:xfrm>
            <a:off x="2819400" y="4456113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8" name="Rectangle 72"/>
          <p:cNvSpPr>
            <a:spLocks noChangeArrowheads="1"/>
          </p:cNvSpPr>
          <p:nvPr/>
        </p:nvSpPr>
        <p:spPr bwMode="auto">
          <a:xfrm>
            <a:off x="2819400" y="4456113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9" name="Rectangle 73"/>
          <p:cNvSpPr>
            <a:spLocks noChangeArrowheads="1"/>
          </p:cNvSpPr>
          <p:nvPr/>
        </p:nvSpPr>
        <p:spPr bwMode="auto">
          <a:xfrm>
            <a:off x="2819400" y="4446588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0" name="Oval 74"/>
          <p:cNvSpPr>
            <a:spLocks noChangeArrowheads="1"/>
          </p:cNvSpPr>
          <p:nvPr/>
        </p:nvSpPr>
        <p:spPr bwMode="auto">
          <a:xfrm>
            <a:off x="2819400" y="4427538"/>
            <a:ext cx="57150" cy="57150"/>
          </a:xfrm>
          <a:prstGeom prst="ellips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1" name="Rectangle 75"/>
          <p:cNvSpPr>
            <a:spLocks noChangeArrowheads="1"/>
          </p:cNvSpPr>
          <p:nvPr/>
        </p:nvSpPr>
        <p:spPr bwMode="auto">
          <a:xfrm>
            <a:off x="3124200" y="5129213"/>
            <a:ext cx="19050" cy="57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2" name="Rectangle 76"/>
          <p:cNvSpPr>
            <a:spLocks noChangeArrowheads="1"/>
          </p:cNvSpPr>
          <p:nvPr/>
        </p:nvSpPr>
        <p:spPr bwMode="auto">
          <a:xfrm>
            <a:off x="3124200" y="5129213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3" name="Rectangle 77"/>
          <p:cNvSpPr>
            <a:spLocks noChangeArrowheads="1"/>
          </p:cNvSpPr>
          <p:nvPr/>
        </p:nvSpPr>
        <p:spPr bwMode="auto">
          <a:xfrm>
            <a:off x="3124200" y="5176838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4" name="Rectangle 78"/>
          <p:cNvSpPr>
            <a:spLocks noChangeArrowheads="1"/>
          </p:cNvSpPr>
          <p:nvPr/>
        </p:nvSpPr>
        <p:spPr bwMode="auto">
          <a:xfrm>
            <a:off x="3114675" y="5138738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5" name="Rectangle 79"/>
          <p:cNvSpPr>
            <a:spLocks noChangeArrowheads="1"/>
          </p:cNvSpPr>
          <p:nvPr/>
        </p:nvSpPr>
        <p:spPr bwMode="auto">
          <a:xfrm>
            <a:off x="3114675" y="5167313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6" name="Rectangle 80"/>
          <p:cNvSpPr>
            <a:spLocks noChangeArrowheads="1"/>
          </p:cNvSpPr>
          <p:nvPr/>
        </p:nvSpPr>
        <p:spPr bwMode="auto">
          <a:xfrm>
            <a:off x="3105150" y="5148263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7" name="Rectangle 81"/>
          <p:cNvSpPr>
            <a:spLocks noChangeArrowheads="1"/>
          </p:cNvSpPr>
          <p:nvPr/>
        </p:nvSpPr>
        <p:spPr bwMode="auto">
          <a:xfrm>
            <a:off x="3105150" y="5157788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8" name="Rectangle 82"/>
          <p:cNvSpPr>
            <a:spLocks noChangeArrowheads="1"/>
          </p:cNvSpPr>
          <p:nvPr/>
        </p:nvSpPr>
        <p:spPr bwMode="auto">
          <a:xfrm>
            <a:off x="3105150" y="5157788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9" name="Rectangle 83"/>
          <p:cNvSpPr>
            <a:spLocks noChangeArrowheads="1"/>
          </p:cNvSpPr>
          <p:nvPr/>
        </p:nvSpPr>
        <p:spPr bwMode="auto">
          <a:xfrm>
            <a:off x="3105150" y="5148263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" name="Oval 84"/>
          <p:cNvSpPr>
            <a:spLocks noChangeArrowheads="1"/>
          </p:cNvSpPr>
          <p:nvPr/>
        </p:nvSpPr>
        <p:spPr bwMode="auto">
          <a:xfrm>
            <a:off x="3105150" y="5129213"/>
            <a:ext cx="57150" cy="57150"/>
          </a:xfrm>
          <a:prstGeom prst="ellips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1" name="Rectangle 105"/>
          <p:cNvSpPr>
            <a:spLocks noChangeArrowheads="1"/>
          </p:cNvSpPr>
          <p:nvPr/>
        </p:nvSpPr>
        <p:spPr bwMode="auto">
          <a:xfrm>
            <a:off x="3646488" y="4635501"/>
            <a:ext cx="19050" cy="57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2" name="Rectangle 106"/>
          <p:cNvSpPr>
            <a:spLocks noChangeArrowheads="1"/>
          </p:cNvSpPr>
          <p:nvPr/>
        </p:nvSpPr>
        <p:spPr bwMode="auto">
          <a:xfrm>
            <a:off x="3646488" y="4635501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3" name="Rectangle 107"/>
          <p:cNvSpPr>
            <a:spLocks noChangeArrowheads="1"/>
          </p:cNvSpPr>
          <p:nvPr/>
        </p:nvSpPr>
        <p:spPr bwMode="auto">
          <a:xfrm>
            <a:off x="3646488" y="4683126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4" name="Rectangle 108"/>
          <p:cNvSpPr>
            <a:spLocks noChangeArrowheads="1"/>
          </p:cNvSpPr>
          <p:nvPr/>
        </p:nvSpPr>
        <p:spPr bwMode="auto">
          <a:xfrm>
            <a:off x="3636963" y="4645026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5" name="Rectangle 109"/>
          <p:cNvSpPr>
            <a:spLocks noChangeArrowheads="1"/>
          </p:cNvSpPr>
          <p:nvPr/>
        </p:nvSpPr>
        <p:spPr bwMode="auto">
          <a:xfrm>
            <a:off x="3636963" y="4673601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6" name="Rectangle 110"/>
          <p:cNvSpPr>
            <a:spLocks noChangeArrowheads="1"/>
          </p:cNvSpPr>
          <p:nvPr/>
        </p:nvSpPr>
        <p:spPr bwMode="auto">
          <a:xfrm>
            <a:off x="3627438" y="4654551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7" name="Rectangle 111"/>
          <p:cNvSpPr>
            <a:spLocks noChangeArrowheads="1"/>
          </p:cNvSpPr>
          <p:nvPr/>
        </p:nvSpPr>
        <p:spPr bwMode="auto">
          <a:xfrm>
            <a:off x="3627438" y="4664076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8" name="Rectangle 112"/>
          <p:cNvSpPr>
            <a:spLocks noChangeArrowheads="1"/>
          </p:cNvSpPr>
          <p:nvPr/>
        </p:nvSpPr>
        <p:spPr bwMode="auto">
          <a:xfrm>
            <a:off x="3627438" y="4664076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9" name="Rectangle 113"/>
          <p:cNvSpPr>
            <a:spLocks noChangeArrowheads="1"/>
          </p:cNvSpPr>
          <p:nvPr/>
        </p:nvSpPr>
        <p:spPr bwMode="auto">
          <a:xfrm>
            <a:off x="3627438" y="4654551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" name="Oval 114"/>
          <p:cNvSpPr>
            <a:spLocks noChangeArrowheads="1"/>
          </p:cNvSpPr>
          <p:nvPr/>
        </p:nvSpPr>
        <p:spPr bwMode="auto">
          <a:xfrm>
            <a:off x="3627438" y="4635501"/>
            <a:ext cx="57150" cy="57150"/>
          </a:xfrm>
          <a:prstGeom prst="ellips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" name="Rectangle 125"/>
          <p:cNvSpPr>
            <a:spLocks noChangeArrowheads="1"/>
          </p:cNvSpPr>
          <p:nvPr/>
        </p:nvSpPr>
        <p:spPr bwMode="auto">
          <a:xfrm>
            <a:off x="2525713" y="6032501"/>
            <a:ext cx="19050" cy="555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2" name="Rectangle 126"/>
          <p:cNvSpPr>
            <a:spLocks noChangeArrowheads="1"/>
          </p:cNvSpPr>
          <p:nvPr/>
        </p:nvSpPr>
        <p:spPr bwMode="auto">
          <a:xfrm>
            <a:off x="2525713" y="6032501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3" name="Rectangle 127"/>
          <p:cNvSpPr>
            <a:spLocks noChangeArrowheads="1"/>
          </p:cNvSpPr>
          <p:nvPr/>
        </p:nvSpPr>
        <p:spPr bwMode="auto">
          <a:xfrm>
            <a:off x="2525713" y="6078538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4" name="Rectangle 128"/>
          <p:cNvSpPr>
            <a:spLocks noChangeArrowheads="1"/>
          </p:cNvSpPr>
          <p:nvPr/>
        </p:nvSpPr>
        <p:spPr bwMode="auto">
          <a:xfrm>
            <a:off x="2516188" y="6042026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5" name="Rectangle 129"/>
          <p:cNvSpPr>
            <a:spLocks noChangeArrowheads="1"/>
          </p:cNvSpPr>
          <p:nvPr/>
        </p:nvSpPr>
        <p:spPr bwMode="auto">
          <a:xfrm>
            <a:off x="2516188" y="6069013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6" name="Rectangle 130"/>
          <p:cNvSpPr>
            <a:spLocks noChangeArrowheads="1"/>
          </p:cNvSpPr>
          <p:nvPr/>
        </p:nvSpPr>
        <p:spPr bwMode="auto">
          <a:xfrm>
            <a:off x="2506663" y="6051551"/>
            <a:ext cx="57150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7" name="Rectangle 131"/>
          <p:cNvSpPr>
            <a:spLocks noChangeArrowheads="1"/>
          </p:cNvSpPr>
          <p:nvPr/>
        </p:nvSpPr>
        <p:spPr bwMode="auto">
          <a:xfrm>
            <a:off x="2506663" y="6059488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8" name="Rectangle 132"/>
          <p:cNvSpPr>
            <a:spLocks noChangeArrowheads="1"/>
          </p:cNvSpPr>
          <p:nvPr/>
        </p:nvSpPr>
        <p:spPr bwMode="auto">
          <a:xfrm>
            <a:off x="2506663" y="6059488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9" name="Rectangle 133"/>
          <p:cNvSpPr>
            <a:spLocks noChangeArrowheads="1"/>
          </p:cNvSpPr>
          <p:nvPr/>
        </p:nvSpPr>
        <p:spPr bwMode="auto">
          <a:xfrm>
            <a:off x="2506663" y="6051551"/>
            <a:ext cx="57150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0" name="Oval 134"/>
          <p:cNvSpPr>
            <a:spLocks noChangeArrowheads="1"/>
          </p:cNvSpPr>
          <p:nvPr/>
        </p:nvSpPr>
        <p:spPr bwMode="auto">
          <a:xfrm>
            <a:off x="2506663" y="6032501"/>
            <a:ext cx="57150" cy="55563"/>
          </a:xfrm>
          <a:prstGeom prst="ellips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" name="Rectangle 135"/>
          <p:cNvSpPr>
            <a:spLocks noChangeArrowheads="1"/>
          </p:cNvSpPr>
          <p:nvPr/>
        </p:nvSpPr>
        <p:spPr bwMode="auto">
          <a:xfrm>
            <a:off x="3390900" y="4730751"/>
            <a:ext cx="19050" cy="57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2" name="Rectangle 136"/>
          <p:cNvSpPr>
            <a:spLocks noChangeArrowheads="1"/>
          </p:cNvSpPr>
          <p:nvPr/>
        </p:nvSpPr>
        <p:spPr bwMode="auto">
          <a:xfrm>
            <a:off x="3390900" y="4730751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3" name="Rectangle 137"/>
          <p:cNvSpPr>
            <a:spLocks noChangeArrowheads="1"/>
          </p:cNvSpPr>
          <p:nvPr/>
        </p:nvSpPr>
        <p:spPr bwMode="auto">
          <a:xfrm>
            <a:off x="3390900" y="4778376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4" name="Rectangle 138"/>
          <p:cNvSpPr>
            <a:spLocks noChangeArrowheads="1"/>
          </p:cNvSpPr>
          <p:nvPr/>
        </p:nvSpPr>
        <p:spPr bwMode="auto">
          <a:xfrm>
            <a:off x="3381375" y="4740276"/>
            <a:ext cx="36513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5" name="Rectangle 139"/>
          <p:cNvSpPr>
            <a:spLocks noChangeArrowheads="1"/>
          </p:cNvSpPr>
          <p:nvPr/>
        </p:nvSpPr>
        <p:spPr bwMode="auto">
          <a:xfrm>
            <a:off x="3381375" y="4768851"/>
            <a:ext cx="36513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6" name="Rectangle 140"/>
          <p:cNvSpPr>
            <a:spLocks noChangeArrowheads="1"/>
          </p:cNvSpPr>
          <p:nvPr/>
        </p:nvSpPr>
        <p:spPr bwMode="auto">
          <a:xfrm>
            <a:off x="3371850" y="4749801"/>
            <a:ext cx="55563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7" name="Rectangle 141"/>
          <p:cNvSpPr>
            <a:spLocks noChangeArrowheads="1"/>
          </p:cNvSpPr>
          <p:nvPr/>
        </p:nvSpPr>
        <p:spPr bwMode="auto">
          <a:xfrm>
            <a:off x="3371850" y="4759326"/>
            <a:ext cx="55563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8" name="Rectangle 142"/>
          <p:cNvSpPr>
            <a:spLocks noChangeArrowheads="1"/>
          </p:cNvSpPr>
          <p:nvPr/>
        </p:nvSpPr>
        <p:spPr bwMode="auto">
          <a:xfrm>
            <a:off x="3371850" y="4759326"/>
            <a:ext cx="55563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9" name="Rectangle 143"/>
          <p:cNvSpPr>
            <a:spLocks noChangeArrowheads="1"/>
          </p:cNvSpPr>
          <p:nvPr/>
        </p:nvSpPr>
        <p:spPr bwMode="auto">
          <a:xfrm>
            <a:off x="3371850" y="4749801"/>
            <a:ext cx="55563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0" name="Oval 144"/>
          <p:cNvSpPr>
            <a:spLocks noChangeArrowheads="1"/>
          </p:cNvSpPr>
          <p:nvPr/>
        </p:nvSpPr>
        <p:spPr bwMode="auto">
          <a:xfrm>
            <a:off x="3371850" y="4730751"/>
            <a:ext cx="55563" cy="57150"/>
          </a:xfrm>
          <a:prstGeom prst="ellips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" name="Rectangle 145"/>
          <p:cNvSpPr>
            <a:spLocks noChangeArrowheads="1"/>
          </p:cNvSpPr>
          <p:nvPr/>
        </p:nvSpPr>
        <p:spPr bwMode="auto">
          <a:xfrm>
            <a:off x="2439988" y="4551363"/>
            <a:ext cx="19050" cy="555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2" name="Rectangle 146"/>
          <p:cNvSpPr>
            <a:spLocks noChangeArrowheads="1"/>
          </p:cNvSpPr>
          <p:nvPr/>
        </p:nvSpPr>
        <p:spPr bwMode="auto">
          <a:xfrm>
            <a:off x="2439988" y="4551363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3" name="Rectangle 147"/>
          <p:cNvSpPr>
            <a:spLocks noChangeArrowheads="1"/>
          </p:cNvSpPr>
          <p:nvPr/>
        </p:nvSpPr>
        <p:spPr bwMode="auto">
          <a:xfrm>
            <a:off x="2439988" y="4598988"/>
            <a:ext cx="19050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4" name="Rectangle 148"/>
          <p:cNvSpPr>
            <a:spLocks noChangeArrowheads="1"/>
          </p:cNvSpPr>
          <p:nvPr/>
        </p:nvSpPr>
        <p:spPr bwMode="auto">
          <a:xfrm>
            <a:off x="2430463" y="4560888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5" name="Rectangle 149"/>
          <p:cNvSpPr>
            <a:spLocks noChangeArrowheads="1"/>
          </p:cNvSpPr>
          <p:nvPr/>
        </p:nvSpPr>
        <p:spPr bwMode="auto">
          <a:xfrm>
            <a:off x="2430463" y="4589463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6" name="Rectangle 150"/>
          <p:cNvSpPr>
            <a:spLocks noChangeArrowheads="1"/>
          </p:cNvSpPr>
          <p:nvPr/>
        </p:nvSpPr>
        <p:spPr bwMode="auto">
          <a:xfrm>
            <a:off x="2420938" y="4570413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7" name="Rectangle 151"/>
          <p:cNvSpPr>
            <a:spLocks noChangeArrowheads="1"/>
          </p:cNvSpPr>
          <p:nvPr/>
        </p:nvSpPr>
        <p:spPr bwMode="auto">
          <a:xfrm>
            <a:off x="2420938" y="4579938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8" name="Rectangle 152"/>
          <p:cNvSpPr>
            <a:spLocks noChangeArrowheads="1"/>
          </p:cNvSpPr>
          <p:nvPr/>
        </p:nvSpPr>
        <p:spPr bwMode="auto">
          <a:xfrm>
            <a:off x="2420938" y="4579938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" name="Rectangle 153"/>
          <p:cNvSpPr>
            <a:spLocks noChangeArrowheads="1"/>
          </p:cNvSpPr>
          <p:nvPr/>
        </p:nvSpPr>
        <p:spPr bwMode="auto">
          <a:xfrm>
            <a:off x="2420938" y="4570413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0" name="Oval 154"/>
          <p:cNvSpPr>
            <a:spLocks noChangeArrowheads="1"/>
          </p:cNvSpPr>
          <p:nvPr/>
        </p:nvSpPr>
        <p:spPr bwMode="auto">
          <a:xfrm>
            <a:off x="2420938" y="4551363"/>
            <a:ext cx="57150" cy="55563"/>
          </a:xfrm>
          <a:prstGeom prst="ellips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" name="Rectangle 155"/>
          <p:cNvSpPr>
            <a:spLocks noChangeArrowheads="1"/>
          </p:cNvSpPr>
          <p:nvPr/>
        </p:nvSpPr>
        <p:spPr bwMode="auto">
          <a:xfrm>
            <a:off x="1631950" y="4179888"/>
            <a:ext cx="19050" cy="57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" name="Rectangle 156"/>
          <p:cNvSpPr>
            <a:spLocks noChangeArrowheads="1"/>
          </p:cNvSpPr>
          <p:nvPr/>
        </p:nvSpPr>
        <p:spPr bwMode="auto">
          <a:xfrm>
            <a:off x="1631950" y="4179888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" name="Rectangle 157"/>
          <p:cNvSpPr>
            <a:spLocks noChangeArrowheads="1"/>
          </p:cNvSpPr>
          <p:nvPr/>
        </p:nvSpPr>
        <p:spPr bwMode="auto">
          <a:xfrm>
            <a:off x="1631950" y="4227513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4" name="Rectangle 158"/>
          <p:cNvSpPr>
            <a:spLocks noChangeArrowheads="1"/>
          </p:cNvSpPr>
          <p:nvPr/>
        </p:nvSpPr>
        <p:spPr bwMode="auto">
          <a:xfrm>
            <a:off x="1622425" y="4189413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5" name="Rectangle 159"/>
          <p:cNvSpPr>
            <a:spLocks noChangeArrowheads="1"/>
          </p:cNvSpPr>
          <p:nvPr/>
        </p:nvSpPr>
        <p:spPr bwMode="auto">
          <a:xfrm>
            <a:off x="1622425" y="4217988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6" name="Rectangle 160"/>
          <p:cNvSpPr>
            <a:spLocks noChangeArrowheads="1"/>
          </p:cNvSpPr>
          <p:nvPr/>
        </p:nvSpPr>
        <p:spPr bwMode="auto">
          <a:xfrm>
            <a:off x="1612900" y="4198938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7" name="Rectangle 161"/>
          <p:cNvSpPr>
            <a:spLocks noChangeArrowheads="1"/>
          </p:cNvSpPr>
          <p:nvPr/>
        </p:nvSpPr>
        <p:spPr bwMode="auto">
          <a:xfrm>
            <a:off x="1612900" y="4208463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8" name="Rectangle 162"/>
          <p:cNvSpPr>
            <a:spLocks noChangeArrowheads="1"/>
          </p:cNvSpPr>
          <p:nvPr/>
        </p:nvSpPr>
        <p:spPr bwMode="auto">
          <a:xfrm>
            <a:off x="1612900" y="4208463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9" name="Rectangle 163"/>
          <p:cNvSpPr>
            <a:spLocks noChangeArrowheads="1"/>
          </p:cNvSpPr>
          <p:nvPr/>
        </p:nvSpPr>
        <p:spPr bwMode="auto">
          <a:xfrm>
            <a:off x="1612900" y="4198938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0" name="Oval 164"/>
          <p:cNvSpPr>
            <a:spLocks noChangeArrowheads="1"/>
          </p:cNvSpPr>
          <p:nvPr/>
        </p:nvSpPr>
        <p:spPr bwMode="auto">
          <a:xfrm>
            <a:off x="1612900" y="4179888"/>
            <a:ext cx="57150" cy="57150"/>
          </a:xfrm>
          <a:prstGeom prst="ellips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1" name="Rectangle 165"/>
          <p:cNvSpPr>
            <a:spLocks noChangeArrowheads="1"/>
          </p:cNvSpPr>
          <p:nvPr/>
        </p:nvSpPr>
        <p:spPr bwMode="auto">
          <a:xfrm>
            <a:off x="2401888" y="5584826"/>
            <a:ext cx="19050" cy="57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2" name="Rectangle 166"/>
          <p:cNvSpPr>
            <a:spLocks noChangeArrowheads="1"/>
          </p:cNvSpPr>
          <p:nvPr/>
        </p:nvSpPr>
        <p:spPr bwMode="auto">
          <a:xfrm>
            <a:off x="2401888" y="5584826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3" name="Rectangle 167"/>
          <p:cNvSpPr>
            <a:spLocks noChangeArrowheads="1"/>
          </p:cNvSpPr>
          <p:nvPr/>
        </p:nvSpPr>
        <p:spPr bwMode="auto">
          <a:xfrm>
            <a:off x="2401888" y="5632451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4" name="Rectangle 168"/>
          <p:cNvSpPr>
            <a:spLocks noChangeArrowheads="1"/>
          </p:cNvSpPr>
          <p:nvPr/>
        </p:nvSpPr>
        <p:spPr bwMode="auto">
          <a:xfrm>
            <a:off x="2392363" y="5594351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5" name="Rectangle 169"/>
          <p:cNvSpPr>
            <a:spLocks noChangeArrowheads="1"/>
          </p:cNvSpPr>
          <p:nvPr/>
        </p:nvSpPr>
        <p:spPr bwMode="auto">
          <a:xfrm>
            <a:off x="2392363" y="5622926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6" name="Rectangle 170"/>
          <p:cNvSpPr>
            <a:spLocks noChangeArrowheads="1"/>
          </p:cNvSpPr>
          <p:nvPr/>
        </p:nvSpPr>
        <p:spPr bwMode="auto">
          <a:xfrm>
            <a:off x="2382838" y="5603876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7" name="Rectangle 171"/>
          <p:cNvSpPr>
            <a:spLocks noChangeArrowheads="1"/>
          </p:cNvSpPr>
          <p:nvPr/>
        </p:nvSpPr>
        <p:spPr bwMode="auto">
          <a:xfrm>
            <a:off x="2382838" y="5613401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8" name="Rectangle 172"/>
          <p:cNvSpPr>
            <a:spLocks noChangeArrowheads="1"/>
          </p:cNvSpPr>
          <p:nvPr/>
        </p:nvSpPr>
        <p:spPr bwMode="auto">
          <a:xfrm>
            <a:off x="2382838" y="5613401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9" name="Rectangle 173"/>
          <p:cNvSpPr>
            <a:spLocks noChangeArrowheads="1"/>
          </p:cNvSpPr>
          <p:nvPr/>
        </p:nvSpPr>
        <p:spPr bwMode="auto">
          <a:xfrm>
            <a:off x="2382838" y="5603876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0" name="Oval 174"/>
          <p:cNvSpPr>
            <a:spLocks noChangeArrowheads="1"/>
          </p:cNvSpPr>
          <p:nvPr/>
        </p:nvSpPr>
        <p:spPr bwMode="auto">
          <a:xfrm>
            <a:off x="2382838" y="5584826"/>
            <a:ext cx="57150" cy="57150"/>
          </a:xfrm>
          <a:prstGeom prst="ellips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1" name="Rectangle 175"/>
          <p:cNvSpPr>
            <a:spLocks noChangeArrowheads="1"/>
          </p:cNvSpPr>
          <p:nvPr/>
        </p:nvSpPr>
        <p:spPr bwMode="auto">
          <a:xfrm>
            <a:off x="1849438" y="5054601"/>
            <a:ext cx="19050" cy="555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" name="Rectangle 176"/>
          <p:cNvSpPr>
            <a:spLocks noChangeArrowheads="1"/>
          </p:cNvSpPr>
          <p:nvPr/>
        </p:nvSpPr>
        <p:spPr bwMode="auto">
          <a:xfrm>
            <a:off x="1849438" y="5054601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3" name="Rectangle 177"/>
          <p:cNvSpPr>
            <a:spLocks noChangeArrowheads="1"/>
          </p:cNvSpPr>
          <p:nvPr/>
        </p:nvSpPr>
        <p:spPr bwMode="auto">
          <a:xfrm>
            <a:off x="1849438" y="5100638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4" name="Rectangle 178"/>
          <p:cNvSpPr>
            <a:spLocks noChangeArrowheads="1"/>
          </p:cNvSpPr>
          <p:nvPr/>
        </p:nvSpPr>
        <p:spPr bwMode="auto">
          <a:xfrm>
            <a:off x="1839913" y="5064126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5" name="Rectangle 179"/>
          <p:cNvSpPr>
            <a:spLocks noChangeArrowheads="1"/>
          </p:cNvSpPr>
          <p:nvPr/>
        </p:nvSpPr>
        <p:spPr bwMode="auto">
          <a:xfrm>
            <a:off x="1839913" y="5091113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6" name="Rectangle 180"/>
          <p:cNvSpPr>
            <a:spLocks noChangeArrowheads="1"/>
          </p:cNvSpPr>
          <p:nvPr/>
        </p:nvSpPr>
        <p:spPr bwMode="auto">
          <a:xfrm>
            <a:off x="1830388" y="5073651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" name="Rectangle 181"/>
          <p:cNvSpPr>
            <a:spLocks noChangeArrowheads="1"/>
          </p:cNvSpPr>
          <p:nvPr/>
        </p:nvSpPr>
        <p:spPr bwMode="auto">
          <a:xfrm>
            <a:off x="1830388" y="5083176"/>
            <a:ext cx="57150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8" name="Rectangle 182"/>
          <p:cNvSpPr>
            <a:spLocks noChangeArrowheads="1"/>
          </p:cNvSpPr>
          <p:nvPr/>
        </p:nvSpPr>
        <p:spPr bwMode="auto">
          <a:xfrm>
            <a:off x="1830388" y="5083176"/>
            <a:ext cx="57150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9" name="Rectangle 183"/>
          <p:cNvSpPr>
            <a:spLocks noChangeArrowheads="1"/>
          </p:cNvSpPr>
          <p:nvPr/>
        </p:nvSpPr>
        <p:spPr bwMode="auto">
          <a:xfrm>
            <a:off x="1830388" y="5073651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0" name="Oval 184"/>
          <p:cNvSpPr>
            <a:spLocks noChangeArrowheads="1"/>
          </p:cNvSpPr>
          <p:nvPr/>
        </p:nvSpPr>
        <p:spPr bwMode="auto">
          <a:xfrm>
            <a:off x="1830388" y="5054601"/>
            <a:ext cx="57150" cy="55563"/>
          </a:xfrm>
          <a:prstGeom prst="ellips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1" name="Rectangle 185"/>
          <p:cNvSpPr>
            <a:spLocks noChangeArrowheads="1"/>
          </p:cNvSpPr>
          <p:nvPr/>
        </p:nvSpPr>
        <p:spPr bwMode="auto">
          <a:xfrm>
            <a:off x="2847975" y="5918201"/>
            <a:ext cx="19050" cy="57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" name="Rectangle 186"/>
          <p:cNvSpPr>
            <a:spLocks noChangeArrowheads="1"/>
          </p:cNvSpPr>
          <p:nvPr/>
        </p:nvSpPr>
        <p:spPr bwMode="auto">
          <a:xfrm>
            <a:off x="2847975" y="5918201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3" name="Rectangle 187"/>
          <p:cNvSpPr>
            <a:spLocks noChangeArrowheads="1"/>
          </p:cNvSpPr>
          <p:nvPr/>
        </p:nvSpPr>
        <p:spPr bwMode="auto">
          <a:xfrm>
            <a:off x="2847975" y="5965826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4" name="Rectangle 188"/>
          <p:cNvSpPr>
            <a:spLocks noChangeArrowheads="1"/>
          </p:cNvSpPr>
          <p:nvPr/>
        </p:nvSpPr>
        <p:spPr bwMode="auto">
          <a:xfrm>
            <a:off x="2838450" y="5927726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5" name="Rectangle 189"/>
          <p:cNvSpPr>
            <a:spLocks noChangeArrowheads="1"/>
          </p:cNvSpPr>
          <p:nvPr/>
        </p:nvSpPr>
        <p:spPr bwMode="auto">
          <a:xfrm>
            <a:off x="2838450" y="5956301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6" name="Rectangle 190"/>
          <p:cNvSpPr>
            <a:spLocks noChangeArrowheads="1"/>
          </p:cNvSpPr>
          <p:nvPr/>
        </p:nvSpPr>
        <p:spPr bwMode="auto">
          <a:xfrm>
            <a:off x="2828925" y="5937251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7" name="Rectangle 191"/>
          <p:cNvSpPr>
            <a:spLocks noChangeArrowheads="1"/>
          </p:cNvSpPr>
          <p:nvPr/>
        </p:nvSpPr>
        <p:spPr bwMode="auto">
          <a:xfrm>
            <a:off x="2828925" y="5946776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8" name="Rectangle 192"/>
          <p:cNvSpPr>
            <a:spLocks noChangeArrowheads="1"/>
          </p:cNvSpPr>
          <p:nvPr/>
        </p:nvSpPr>
        <p:spPr bwMode="auto">
          <a:xfrm>
            <a:off x="2828925" y="5946776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9" name="Rectangle 193"/>
          <p:cNvSpPr>
            <a:spLocks noChangeArrowheads="1"/>
          </p:cNvSpPr>
          <p:nvPr/>
        </p:nvSpPr>
        <p:spPr bwMode="auto">
          <a:xfrm>
            <a:off x="2828925" y="5937251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0" name="Oval 194"/>
          <p:cNvSpPr>
            <a:spLocks noChangeArrowheads="1"/>
          </p:cNvSpPr>
          <p:nvPr/>
        </p:nvSpPr>
        <p:spPr bwMode="auto">
          <a:xfrm>
            <a:off x="2828925" y="5918201"/>
            <a:ext cx="57150" cy="57150"/>
          </a:xfrm>
          <a:prstGeom prst="ellips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1" name="Rectangle 195"/>
          <p:cNvSpPr>
            <a:spLocks noChangeArrowheads="1"/>
          </p:cNvSpPr>
          <p:nvPr/>
        </p:nvSpPr>
        <p:spPr bwMode="auto">
          <a:xfrm>
            <a:off x="2287588" y="4721226"/>
            <a:ext cx="19050" cy="57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" name="Rectangle 196"/>
          <p:cNvSpPr>
            <a:spLocks noChangeArrowheads="1"/>
          </p:cNvSpPr>
          <p:nvPr/>
        </p:nvSpPr>
        <p:spPr bwMode="auto">
          <a:xfrm>
            <a:off x="2287588" y="4721226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3" name="Rectangle 197"/>
          <p:cNvSpPr>
            <a:spLocks noChangeArrowheads="1"/>
          </p:cNvSpPr>
          <p:nvPr/>
        </p:nvSpPr>
        <p:spPr bwMode="auto">
          <a:xfrm>
            <a:off x="2287588" y="4768851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4" name="Rectangle 198"/>
          <p:cNvSpPr>
            <a:spLocks noChangeArrowheads="1"/>
          </p:cNvSpPr>
          <p:nvPr/>
        </p:nvSpPr>
        <p:spPr bwMode="auto">
          <a:xfrm>
            <a:off x="2278063" y="4730751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5" name="Rectangle 199"/>
          <p:cNvSpPr>
            <a:spLocks noChangeArrowheads="1"/>
          </p:cNvSpPr>
          <p:nvPr/>
        </p:nvSpPr>
        <p:spPr bwMode="auto">
          <a:xfrm>
            <a:off x="2278063" y="4759326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6" name="Rectangle 200"/>
          <p:cNvSpPr>
            <a:spLocks noChangeArrowheads="1"/>
          </p:cNvSpPr>
          <p:nvPr/>
        </p:nvSpPr>
        <p:spPr bwMode="auto">
          <a:xfrm>
            <a:off x="2268538" y="4740276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7" name="Rectangle 201"/>
          <p:cNvSpPr>
            <a:spLocks noChangeArrowheads="1"/>
          </p:cNvSpPr>
          <p:nvPr/>
        </p:nvSpPr>
        <p:spPr bwMode="auto">
          <a:xfrm>
            <a:off x="2268538" y="4749801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8" name="Rectangle 202"/>
          <p:cNvSpPr>
            <a:spLocks noChangeArrowheads="1"/>
          </p:cNvSpPr>
          <p:nvPr/>
        </p:nvSpPr>
        <p:spPr bwMode="auto">
          <a:xfrm>
            <a:off x="2268538" y="4749801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9" name="Rectangle 203"/>
          <p:cNvSpPr>
            <a:spLocks noChangeArrowheads="1"/>
          </p:cNvSpPr>
          <p:nvPr/>
        </p:nvSpPr>
        <p:spPr bwMode="auto">
          <a:xfrm>
            <a:off x="2268538" y="4740276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0" name="Oval 204"/>
          <p:cNvSpPr>
            <a:spLocks noChangeArrowheads="1"/>
          </p:cNvSpPr>
          <p:nvPr/>
        </p:nvSpPr>
        <p:spPr bwMode="auto">
          <a:xfrm>
            <a:off x="2268538" y="4721226"/>
            <a:ext cx="57150" cy="57150"/>
          </a:xfrm>
          <a:prstGeom prst="ellips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1" name="Rectangle 206"/>
          <p:cNvSpPr>
            <a:spLocks noChangeArrowheads="1"/>
          </p:cNvSpPr>
          <p:nvPr/>
        </p:nvSpPr>
        <p:spPr bwMode="auto">
          <a:xfrm>
            <a:off x="1954213" y="5784850"/>
            <a:ext cx="19050" cy="57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2" name="Rectangle 207"/>
          <p:cNvSpPr>
            <a:spLocks noChangeArrowheads="1"/>
          </p:cNvSpPr>
          <p:nvPr/>
        </p:nvSpPr>
        <p:spPr bwMode="auto">
          <a:xfrm>
            <a:off x="1954213" y="5784850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" name="Rectangle 208"/>
          <p:cNvSpPr>
            <a:spLocks noChangeArrowheads="1"/>
          </p:cNvSpPr>
          <p:nvPr/>
        </p:nvSpPr>
        <p:spPr bwMode="auto">
          <a:xfrm>
            <a:off x="1954213" y="5832475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4" name="Rectangle 209"/>
          <p:cNvSpPr>
            <a:spLocks noChangeArrowheads="1"/>
          </p:cNvSpPr>
          <p:nvPr/>
        </p:nvSpPr>
        <p:spPr bwMode="auto">
          <a:xfrm>
            <a:off x="1944688" y="5794375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5" name="Rectangle 210"/>
          <p:cNvSpPr>
            <a:spLocks noChangeArrowheads="1"/>
          </p:cNvSpPr>
          <p:nvPr/>
        </p:nvSpPr>
        <p:spPr bwMode="auto">
          <a:xfrm>
            <a:off x="1944688" y="5822950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6" name="Rectangle 211"/>
          <p:cNvSpPr>
            <a:spLocks noChangeArrowheads="1"/>
          </p:cNvSpPr>
          <p:nvPr/>
        </p:nvSpPr>
        <p:spPr bwMode="auto">
          <a:xfrm>
            <a:off x="1935163" y="5803900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7" name="Rectangle 212"/>
          <p:cNvSpPr>
            <a:spLocks noChangeArrowheads="1"/>
          </p:cNvSpPr>
          <p:nvPr/>
        </p:nvSpPr>
        <p:spPr bwMode="auto">
          <a:xfrm>
            <a:off x="1935163" y="5813425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8" name="Rectangle 213"/>
          <p:cNvSpPr>
            <a:spLocks noChangeArrowheads="1"/>
          </p:cNvSpPr>
          <p:nvPr/>
        </p:nvSpPr>
        <p:spPr bwMode="auto">
          <a:xfrm>
            <a:off x="1935163" y="5813425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9" name="Rectangle 214"/>
          <p:cNvSpPr>
            <a:spLocks noChangeArrowheads="1"/>
          </p:cNvSpPr>
          <p:nvPr/>
        </p:nvSpPr>
        <p:spPr bwMode="auto">
          <a:xfrm>
            <a:off x="1935163" y="5803900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0" name="Oval 215"/>
          <p:cNvSpPr>
            <a:spLocks noChangeArrowheads="1"/>
          </p:cNvSpPr>
          <p:nvPr/>
        </p:nvSpPr>
        <p:spPr bwMode="auto">
          <a:xfrm>
            <a:off x="1935163" y="5784850"/>
            <a:ext cx="57150" cy="57150"/>
          </a:xfrm>
          <a:prstGeom prst="ellips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1" name="Rectangle 216"/>
          <p:cNvSpPr>
            <a:spLocks noChangeArrowheads="1"/>
          </p:cNvSpPr>
          <p:nvPr/>
        </p:nvSpPr>
        <p:spPr bwMode="auto">
          <a:xfrm>
            <a:off x="2268538" y="4418013"/>
            <a:ext cx="19050" cy="57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2" name="Rectangle 217"/>
          <p:cNvSpPr>
            <a:spLocks noChangeArrowheads="1"/>
          </p:cNvSpPr>
          <p:nvPr/>
        </p:nvSpPr>
        <p:spPr bwMode="auto">
          <a:xfrm>
            <a:off x="2268538" y="4418013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" name="Rectangle 218"/>
          <p:cNvSpPr>
            <a:spLocks noChangeArrowheads="1"/>
          </p:cNvSpPr>
          <p:nvPr/>
        </p:nvSpPr>
        <p:spPr bwMode="auto">
          <a:xfrm>
            <a:off x="2268538" y="4465638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" name="Rectangle 219"/>
          <p:cNvSpPr>
            <a:spLocks noChangeArrowheads="1"/>
          </p:cNvSpPr>
          <p:nvPr/>
        </p:nvSpPr>
        <p:spPr bwMode="auto">
          <a:xfrm>
            <a:off x="2259013" y="4427538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5" name="Rectangle 220"/>
          <p:cNvSpPr>
            <a:spLocks noChangeArrowheads="1"/>
          </p:cNvSpPr>
          <p:nvPr/>
        </p:nvSpPr>
        <p:spPr bwMode="auto">
          <a:xfrm>
            <a:off x="2259013" y="4456113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6" name="Rectangle 221"/>
          <p:cNvSpPr>
            <a:spLocks noChangeArrowheads="1"/>
          </p:cNvSpPr>
          <p:nvPr/>
        </p:nvSpPr>
        <p:spPr bwMode="auto">
          <a:xfrm>
            <a:off x="2249488" y="4437063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7" name="Rectangle 222"/>
          <p:cNvSpPr>
            <a:spLocks noChangeArrowheads="1"/>
          </p:cNvSpPr>
          <p:nvPr/>
        </p:nvSpPr>
        <p:spPr bwMode="auto">
          <a:xfrm>
            <a:off x="2249488" y="4446588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8" name="Rectangle 223"/>
          <p:cNvSpPr>
            <a:spLocks noChangeArrowheads="1"/>
          </p:cNvSpPr>
          <p:nvPr/>
        </p:nvSpPr>
        <p:spPr bwMode="auto">
          <a:xfrm>
            <a:off x="2249488" y="4446588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9" name="Rectangle 224"/>
          <p:cNvSpPr>
            <a:spLocks noChangeArrowheads="1"/>
          </p:cNvSpPr>
          <p:nvPr/>
        </p:nvSpPr>
        <p:spPr bwMode="auto">
          <a:xfrm>
            <a:off x="2249488" y="4437063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0" name="Oval 225"/>
          <p:cNvSpPr>
            <a:spLocks noChangeArrowheads="1"/>
          </p:cNvSpPr>
          <p:nvPr/>
        </p:nvSpPr>
        <p:spPr bwMode="auto">
          <a:xfrm>
            <a:off x="2249488" y="4418013"/>
            <a:ext cx="57150" cy="57150"/>
          </a:xfrm>
          <a:prstGeom prst="ellips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1" name="Rectangle 226"/>
          <p:cNvSpPr>
            <a:spLocks noChangeArrowheads="1"/>
          </p:cNvSpPr>
          <p:nvPr/>
        </p:nvSpPr>
        <p:spPr bwMode="auto">
          <a:xfrm>
            <a:off x="2657475" y="5054600"/>
            <a:ext cx="19050" cy="555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2" name="Rectangle 227"/>
          <p:cNvSpPr>
            <a:spLocks noChangeArrowheads="1"/>
          </p:cNvSpPr>
          <p:nvPr/>
        </p:nvSpPr>
        <p:spPr bwMode="auto">
          <a:xfrm>
            <a:off x="2657475" y="5054600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" name="Rectangle 228"/>
          <p:cNvSpPr>
            <a:spLocks noChangeArrowheads="1"/>
          </p:cNvSpPr>
          <p:nvPr/>
        </p:nvSpPr>
        <p:spPr bwMode="auto">
          <a:xfrm>
            <a:off x="2657475" y="5100638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" name="Rectangle 229"/>
          <p:cNvSpPr>
            <a:spLocks noChangeArrowheads="1"/>
          </p:cNvSpPr>
          <p:nvPr/>
        </p:nvSpPr>
        <p:spPr bwMode="auto">
          <a:xfrm>
            <a:off x="2647950" y="5064125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5" name="Rectangle 230"/>
          <p:cNvSpPr>
            <a:spLocks noChangeArrowheads="1"/>
          </p:cNvSpPr>
          <p:nvPr/>
        </p:nvSpPr>
        <p:spPr bwMode="auto">
          <a:xfrm>
            <a:off x="2647950" y="5091113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6" name="Rectangle 231"/>
          <p:cNvSpPr>
            <a:spLocks noChangeArrowheads="1"/>
          </p:cNvSpPr>
          <p:nvPr/>
        </p:nvSpPr>
        <p:spPr bwMode="auto">
          <a:xfrm>
            <a:off x="2638425" y="5073650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7" name="Rectangle 232"/>
          <p:cNvSpPr>
            <a:spLocks noChangeArrowheads="1"/>
          </p:cNvSpPr>
          <p:nvPr/>
        </p:nvSpPr>
        <p:spPr bwMode="auto">
          <a:xfrm>
            <a:off x="2638425" y="5083175"/>
            <a:ext cx="57150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8" name="Rectangle 233"/>
          <p:cNvSpPr>
            <a:spLocks noChangeArrowheads="1"/>
          </p:cNvSpPr>
          <p:nvPr/>
        </p:nvSpPr>
        <p:spPr bwMode="auto">
          <a:xfrm>
            <a:off x="2638425" y="5083175"/>
            <a:ext cx="57150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9" name="Rectangle 234"/>
          <p:cNvSpPr>
            <a:spLocks noChangeArrowheads="1"/>
          </p:cNvSpPr>
          <p:nvPr/>
        </p:nvSpPr>
        <p:spPr bwMode="auto">
          <a:xfrm>
            <a:off x="2638425" y="5073650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0" name="Oval 235"/>
          <p:cNvSpPr>
            <a:spLocks noChangeArrowheads="1"/>
          </p:cNvSpPr>
          <p:nvPr/>
        </p:nvSpPr>
        <p:spPr bwMode="auto">
          <a:xfrm>
            <a:off x="2638425" y="5054600"/>
            <a:ext cx="57150" cy="55563"/>
          </a:xfrm>
          <a:prstGeom prst="ellips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1" name="Rectangle 236"/>
          <p:cNvSpPr>
            <a:spLocks noChangeArrowheads="1"/>
          </p:cNvSpPr>
          <p:nvPr/>
        </p:nvSpPr>
        <p:spPr bwMode="auto">
          <a:xfrm>
            <a:off x="3257550" y="6069013"/>
            <a:ext cx="19050" cy="57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2" name="Rectangle 237"/>
          <p:cNvSpPr>
            <a:spLocks noChangeArrowheads="1"/>
          </p:cNvSpPr>
          <p:nvPr/>
        </p:nvSpPr>
        <p:spPr bwMode="auto">
          <a:xfrm>
            <a:off x="3257550" y="6069013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3" name="Rectangle 238"/>
          <p:cNvSpPr>
            <a:spLocks noChangeArrowheads="1"/>
          </p:cNvSpPr>
          <p:nvPr/>
        </p:nvSpPr>
        <p:spPr bwMode="auto">
          <a:xfrm>
            <a:off x="3257550" y="6116638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" name="Rectangle 239"/>
          <p:cNvSpPr>
            <a:spLocks noChangeArrowheads="1"/>
          </p:cNvSpPr>
          <p:nvPr/>
        </p:nvSpPr>
        <p:spPr bwMode="auto">
          <a:xfrm>
            <a:off x="3248025" y="6078538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5" name="Rectangle 240"/>
          <p:cNvSpPr>
            <a:spLocks noChangeArrowheads="1"/>
          </p:cNvSpPr>
          <p:nvPr/>
        </p:nvSpPr>
        <p:spPr bwMode="auto">
          <a:xfrm>
            <a:off x="3248025" y="6107113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6" name="Rectangle 241"/>
          <p:cNvSpPr>
            <a:spLocks noChangeArrowheads="1"/>
          </p:cNvSpPr>
          <p:nvPr/>
        </p:nvSpPr>
        <p:spPr bwMode="auto">
          <a:xfrm>
            <a:off x="3238500" y="6088063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7" name="Rectangle 242"/>
          <p:cNvSpPr>
            <a:spLocks noChangeArrowheads="1"/>
          </p:cNvSpPr>
          <p:nvPr/>
        </p:nvSpPr>
        <p:spPr bwMode="auto">
          <a:xfrm>
            <a:off x="3238500" y="6097588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8" name="Rectangle 243"/>
          <p:cNvSpPr>
            <a:spLocks noChangeArrowheads="1"/>
          </p:cNvSpPr>
          <p:nvPr/>
        </p:nvSpPr>
        <p:spPr bwMode="auto">
          <a:xfrm>
            <a:off x="3238500" y="6097588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" name="Rectangle 244"/>
          <p:cNvSpPr>
            <a:spLocks noChangeArrowheads="1"/>
          </p:cNvSpPr>
          <p:nvPr/>
        </p:nvSpPr>
        <p:spPr bwMode="auto">
          <a:xfrm>
            <a:off x="3238500" y="6088063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0" name="Oval 245"/>
          <p:cNvSpPr>
            <a:spLocks noChangeArrowheads="1"/>
          </p:cNvSpPr>
          <p:nvPr/>
        </p:nvSpPr>
        <p:spPr bwMode="auto">
          <a:xfrm>
            <a:off x="3238500" y="6069013"/>
            <a:ext cx="57150" cy="57150"/>
          </a:xfrm>
          <a:prstGeom prst="ellips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1" name="Rectangle 246"/>
          <p:cNvSpPr>
            <a:spLocks noChangeArrowheads="1"/>
          </p:cNvSpPr>
          <p:nvPr/>
        </p:nvSpPr>
        <p:spPr bwMode="auto">
          <a:xfrm>
            <a:off x="3200400" y="4341813"/>
            <a:ext cx="19050" cy="57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2" name="Rectangle 247"/>
          <p:cNvSpPr>
            <a:spLocks noChangeArrowheads="1"/>
          </p:cNvSpPr>
          <p:nvPr/>
        </p:nvSpPr>
        <p:spPr bwMode="auto">
          <a:xfrm>
            <a:off x="3200400" y="4341813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3" name="Rectangle 248"/>
          <p:cNvSpPr>
            <a:spLocks noChangeArrowheads="1"/>
          </p:cNvSpPr>
          <p:nvPr/>
        </p:nvSpPr>
        <p:spPr bwMode="auto">
          <a:xfrm>
            <a:off x="3200400" y="4389438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" name="Rectangle 249"/>
          <p:cNvSpPr>
            <a:spLocks noChangeArrowheads="1"/>
          </p:cNvSpPr>
          <p:nvPr/>
        </p:nvSpPr>
        <p:spPr bwMode="auto">
          <a:xfrm>
            <a:off x="3190875" y="4351338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" name="Rectangle 250"/>
          <p:cNvSpPr>
            <a:spLocks noChangeArrowheads="1"/>
          </p:cNvSpPr>
          <p:nvPr/>
        </p:nvSpPr>
        <p:spPr bwMode="auto">
          <a:xfrm>
            <a:off x="3190875" y="4379913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6" name="Rectangle 251"/>
          <p:cNvSpPr>
            <a:spLocks noChangeArrowheads="1"/>
          </p:cNvSpPr>
          <p:nvPr/>
        </p:nvSpPr>
        <p:spPr bwMode="auto">
          <a:xfrm>
            <a:off x="3181350" y="4360863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7" name="Rectangle 252"/>
          <p:cNvSpPr>
            <a:spLocks noChangeArrowheads="1"/>
          </p:cNvSpPr>
          <p:nvPr/>
        </p:nvSpPr>
        <p:spPr bwMode="auto">
          <a:xfrm>
            <a:off x="3181350" y="4370388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8" name="Rectangle 253"/>
          <p:cNvSpPr>
            <a:spLocks noChangeArrowheads="1"/>
          </p:cNvSpPr>
          <p:nvPr/>
        </p:nvSpPr>
        <p:spPr bwMode="auto">
          <a:xfrm>
            <a:off x="3181350" y="4370388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9" name="Rectangle 254"/>
          <p:cNvSpPr>
            <a:spLocks noChangeArrowheads="1"/>
          </p:cNvSpPr>
          <p:nvPr/>
        </p:nvSpPr>
        <p:spPr bwMode="auto">
          <a:xfrm>
            <a:off x="3181350" y="4360863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0" name="Oval 255"/>
          <p:cNvSpPr>
            <a:spLocks noChangeArrowheads="1"/>
          </p:cNvSpPr>
          <p:nvPr/>
        </p:nvSpPr>
        <p:spPr bwMode="auto">
          <a:xfrm>
            <a:off x="3181350" y="4341813"/>
            <a:ext cx="57150" cy="57150"/>
          </a:xfrm>
          <a:prstGeom prst="ellips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1" name="Rectangle 256"/>
          <p:cNvSpPr>
            <a:spLocks noChangeArrowheads="1"/>
          </p:cNvSpPr>
          <p:nvPr/>
        </p:nvSpPr>
        <p:spPr bwMode="auto">
          <a:xfrm>
            <a:off x="3541713" y="5481638"/>
            <a:ext cx="19050" cy="57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2" name="Rectangle 257"/>
          <p:cNvSpPr>
            <a:spLocks noChangeArrowheads="1"/>
          </p:cNvSpPr>
          <p:nvPr/>
        </p:nvSpPr>
        <p:spPr bwMode="auto">
          <a:xfrm>
            <a:off x="3541713" y="5481638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3" name="Rectangle 258"/>
          <p:cNvSpPr>
            <a:spLocks noChangeArrowheads="1"/>
          </p:cNvSpPr>
          <p:nvPr/>
        </p:nvSpPr>
        <p:spPr bwMode="auto">
          <a:xfrm>
            <a:off x="3541713" y="5529263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" name="Rectangle 259"/>
          <p:cNvSpPr>
            <a:spLocks noChangeArrowheads="1"/>
          </p:cNvSpPr>
          <p:nvPr/>
        </p:nvSpPr>
        <p:spPr bwMode="auto">
          <a:xfrm>
            <a:off x="3532188" y="5491163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5" name="Rectangle 260"/>
          <p:cNvSpPr>
            <a:spLocks noChangeArrowheads="1"/>
          </p:cNvSpPr>
          <p:nvPr/>
        </p:nvSpPr>
        <p:spPr bwMode="auto">
          <a:xfrm>
            <a:off x="3532188" y="5519738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6" name="Rectangle 261"/>
          <p:cNvSpPr>
            <a:spLocks noChangeArrowheads="1"/>
          </p:cNvSpPr>
          <p:nvPr/>
        </p:nvSpPr>
        <p:spPr bwMode="auto">
          <a:xfrm>
            <a:off x="3522663" y="5500688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7" name="Rectangle 262"/>
          <p:cNvSpPr>
            <a:spLocks noChangeArrowheads="1"/>
          </p:cNvSpPr>
          <p:nvPr/>
        </p:nvSpPr>
        <p:spPr bwMode="auto">
          <a:xfrm>
            <a:off x="3522663" y="5510213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8" name="Rectangle 263"/>
          <p:cNvSpPr>
            <a:spLocks noChangeArrowheads="1"/>
          </p:cNvSpPr>
          <p:nvPr/>
        </p:nvSpPr>
        <p:spPr bwMode="auto">
          <a:xfrm>
            <a:off x="3522663" y="5510213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9" name="Rectangle 264"/>
          <p:cNvSpPr>
            <a:spLocks noChangeArrowheads="1"/>
          </p:cNvSpPr>
          <p:nvPr/>
        </p:nvSpPr>
        <p:spPr bwMode="auto">
          <a:xfrm>
            <a:off x="3522663" y="5500688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0" name="Oval 265"/>
          <p:cNvSpPr>
            <a:spLocks noChangeArrowheads="1"/>
          </p:cNvSpPr>
          <p:nvPr/>
        </p:nvSpPr>
        <p:spPr bwMode="auto">
          <a:xfrm>
            <a:off x="3522663" y="5481638"/>
            <a:ext cx="57150" cy="57150"/>
          </a:xfrm>
          <a:prstGeom prst="ellips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1" name="Rectangle 266"/>
          <p:cNvSpPr>
            <a:spLocks noChangeArrowheads="1"/>
          </p:cNvSpPr>
          <p:nvPr/>
        </p:nvSpPr>
        <p:spPr bwMode="auto">
          <a:xfrm>
            <a:off x="2506663" y="5975350"/>
            <a:ext cx="19050" cy="57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2" name="Rectangle 267"/>
          <p:cNvSpPr>
            <a:spLocks noChangeArrowheads="1"/>
          </p:cNvSpPr>
          <p:nvPr/>
        </p:nvSpPr>
        <p:spPr bwMode="auto">
          <a:xfrm>
            <a:off x="2506663" y="5975350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3" name="Rectangle 268"/>
          <p:cNvSpPr>
            <a:spLocks noChangeArrowheads="1"/>
          </p:cNvSpPr>
          <p:nvPr/>
        </p:nvSpPr>
        <p:spPr bwMode="auto">
          <a:xfrm>
            <a:off x="2506663" y="6022975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4" name="Rectangle 269"/>
          <p:cNvSpPr>
            <a:spLocks noChangeArrowheads="1"/>
          </p:cNvSpPr>
          <p:nvPr/>
        </p:nvSpPr>
        <p:spPr bwMode="auto">
          <a:xfrm>
            <a:off x="2497138" y="5984875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" name="Rectangle 270"/>
          <p:cNvSpPr>
            <a:spLocks noChangeArrowheads="1"/>
          </p:cNvSpPr>
          <p:nvPr/>
        </p:nvSpPr>
        <p:spPr bwMode="auto">
          <a:xfrm>
            <a:off x="2497138" y="6013450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6" name="Rectangle 271"/>
          <p:cNvSpPr>
            <a:spLocks noChangeArrowheads="1"/>
          </p:cNvSpPr>
          <p:nvPr/>
        </p:nvSpPr>
        <p:spPr bwMode="auto">
          <a:xfrm>
            <a:off x="2487613" y="5994400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7" name="Rectangle 272"/>
          <p:cNvSpPr>
            <a:spLocks noChangeArrowheads="1"/>
          </p:cNvSpPr>
          <p:nvPr/>
        </p:nvSpPr>
        <p:spPr bwMode="auto">
          <a:xfrm>
            <a:off x="2487613" y="6003925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8" name="Rectangle 273"/>
          <p:cNvSpPr>
            <a:spLocks noChangeArrowheads="1"/>
          </p:cNvSpPr>
          <p:nvPr/>
        </p:nvSpPr>
        <p:spPr bwMode="auto">
          <a:xfrm>
            <a:off x="2487613" y="6003925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9" name="Rectangle 274"/>
          <p:cNvSpPr>
            <a:spLocks noChangeArrowheads="1"/>
          </p:cNvSpPr>
          <p:nvPr/>
        </p:nvSpPr>
        <p:spPr bwMode="auto">
          <a:xfrm>
            <a:off x="2487613" y="5994400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0" name="Oval 275"/>
          <p:cNvSpPr>
            <a:spLocks noChangeArrowheads="1"/>
          </p:cNvSpPr>
          <p:nvPr/>
        </p:nvSpPr>
        <p:spPr bwMode="auto">
          <a:xfrm>
            <a:off x="2487613" y="5975350"/>
            <a:ext cx="57150" cy="57150"/>
          </a:xfrm>
          <a:prstGeom prst="ellips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1" name="Rectangle 286"/>
          <p:cNvSpPr>
            <a:spLocks noChangeArrowheads="1"/>
          </p:cNvSpPr>
          <p:nvPr/>
        </p:nvSpPr>
        <p:spPr bwMode="auto">
          <a:xfrm>
            <a:off x="1935163" y="5291138"/>
            <a:ext cx="19050" cy="57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2" name="Rectangle 287"/>
          <p:cNvSpPr>
            <a:spLocks noChangeArrowheads="1"/>
          </p:cNvSpPr>
          <p:nvPr/>
        </p:nvSpPr>
        <p:spPr bwMode="auto">
          <a:xfrm>
            <a:off x="1935163" y="5291138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3" name="Rectangle 288"/>
          <p:cNvSpPr>
            <a:spLocks noChangeArrowheads="1"/>
          </p:cNvSpPr>
          <p:nvPr/>
        </p:nvSpPr>
        <p:spPr bwMode="auto">
          <a:xfrm>
            <a:off x="1935163" y="5338763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4" name="Rectangle 289"/>
          <p:cNvSpPr>
            <a:spLocks noChangeArrowheads="1"/>
          </p:cNvSpPr>
          <p:nvPr/>
        </p:nvSpPr>
        <p:spPr bwMode="auto">
          <a:xfrm>
            <a:off x="1925638" y="5300663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" name="Rectangle 290"/>
          <p:cNvSpPr>
            <a:spLocks noChangeArrowheads="1"/>
          </p:cNvSpPr>
          <p:nvPr/>
        </p:nvSpPr>
        <p:spPr bwMode="auto">
          <a:xfrm>
            <a:off x="1925638" y="5329238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6" name="Rectangle 291"/>
          <p:cNvSpPr>
            <a:spLocks noChangeArrowheads="1"/>
          </p:cNvSpPr>
          <p:nvPr/>
        </p:nvSpPr>
        <p:spPr bwMode="auto">
          <a:xfrm>
            <a:off x="1916113" y="5310188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7" name="Rectangle 292"/>
          <p:cNvSpPr>
            <a:spLocks noChangeArrowheads="1"/>
          </p:cNvSpPr>
          <p:nvPr/>
        </p:nvSpPr>
        <p:spPr bwMode="auto">
          <a:xfrm>
            <a:off x="1916113" y="5319713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" name="Rectangle 293"/>
          <p:cNvSpPr>
            <a:spLocks noChangeArrowheads="1"/>
          </p:cNvSpPr>
          <p:nvPr/>
        </p:nvSpPr>
        <p:spPr bwMode="auto">
          <a:xfrm>
            <a:off x="1916113" y="5319713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9" name="Rectangle 294"/>
          <p:cNvSpPr>
            <a:spLocks noChangeArrowheads="1"/>
          </p:cNvSpPr>
          <p:nvPr/>
        </p:nvSpPr>
        <p:spPr bwMode="auto">
          <a:xfrm>
            <a:off x="1916113" y="5310188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0" name="Oval 295"/>
          <p:cNvSpPr>
            <a:spLocks noChangeArrowheads="1"/>
          </p:cNvSpPr>
          <p:nvPr/>
        </p:nvSpPr>
        <p:spPr bwMode="auto">
          <a:xfrm>
            <a:off x="1916113" y="5291138"/>
            <a:ext cx="57150" cy="57150"/>
          </a:xfrm>
          <a:prstGeom prst="ellips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1" name="Rectangle 296"/>
          <p:cNvSpPr>
            <a:spLocks noChangeArrowheads="1"/>
          </p:cNvSpPr>
          <p:nvPr/>
        </p:nvSpPr>
        <p:spPr bwMode="auto">
          <a:xfrm>
            <a:off x="1935163" y="5641975"/>
            <a:ext cx="19050" cy="57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2" name="Rectangle 297"/>
          <p:cNvSpPr>
            <a:spLocks noChangeArrowheads="1"/>
          </p:cNvSpPr>
          <p:nvPr/>
        </p:nvSpPr>
        <p:spPr bwMode="auto">
          <a:xfrm>
            <a:off x="1935163" y="5641975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3" name="Rectangle 298"/>
          <p:cNvSpPr>
            <a:spLocks noChangeArrowheads="1"/>
          </p:cNvSpPr>
          <p:nvPr/>
        </p:nvSpPr>
        <p:spPr bwMode="auto">
          <a:xfrm>
            <a:off x="1935163" y="5689600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4" name="Rectangle 299"/>
          <p:cNvSpPr>
            <a:spLocks noChangeArrowheads="1"/>
          </p:cNvSpPr>
          <p:nvPr/>
        </p:nvSpPr>
        <p:spPr bwMode="auto">
          <a:xfrm>
            <a:off x="1925638" y="5651500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" name="Rectangle 300"/>
          <p:cNvSpPr>
            <a:spLocks noChangeArrowheads="1"/>
          </p:cNvSpPr>
          <p:nvPr/>
        </p:nvSpPr>
        <p:spPr bwMode="auto">
          <a:xfrm>
            <a:off x="1925638" y="5680075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6" name="Rectangle 301"/>
          <p:cNvSpPr>
            <a:spLocks noChangeArrowheads="1"/>
          </p:cNvSpPr>
          <p:nvPr/>
        </p:nvSpPr>
        <p:spPr bwMode="auto">
          <a:xfrm>
            <a:off x="1916113" y="5661025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7" name="Rectangle 302"/>
          <p:cNvSpPr>
            <a:spLocks noChangeArrowheads="1"/>
          </p:cNvSpPr>
          <p:nvPr/>
        </p:nvSpPr>
        <p:spPr bwMode="auto">
          <a:xfrm>
            <a:off x="1916113" y="5670550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8" name="Rectangle 303"/>
          <p:cNvSpPr>
            <a:spLocks noChangeArrowheads="1"/>
          </p:cNvSpPr>
          <p:nvPr/>
        </p:nvSpPr>
        <p:spPr bwMode="auto">
          <a:xfrm>
            <a:off x="1916113" y="5670550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9" name="Rectangle 304"/>
          <p:cNvSpPr>
            <a:spLocks noChangeArrowheads="1"/>
          </p:cNvSpPr>
          <p:nvPr/>
        </p:nvSpPr>
        <p:spPr bwMode="auto">
          <a:xfrm>
            <a:off x="1916113" y="5661025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" name="Oval 305"/>
          <p:cNvSpPr>
            <a:spLocks noChangeArrowheads="1"/>
          </p:cNvSpPr>
          <p:nvPr/>
        </p:nvSpPr>
        <p:spPr bwMode="auto">
          <a:xfrm>
            <a:off x="1916113" y="5641975"/>
            <a:ext cx="57150" cy="57150"/>
          </a:xfrm>
          <a:prstGeom prst="ellips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1" name="Rectangle 306"/>
          <p:cNvSpPr>
            <a:spLocks noChangeArrowheads="1"/>
          </p:cNvSpPr>
          <p:nvPr/>
        </p:nvSpPr>
        <p:spPr bwMode="auto">
          <a:xfrm>
            <a:off x="1849438" y="5319713"/>
            <a:ext cx="19050" cy="57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2" name="Rectangle 307"/>
          <p:cNvSpPr>
            <a:spLocks noChangeArrowheads="1"/>
          </p:cNvSpPr>
          <p:nvPr/>
        </p:nvSpPr>
        <p:spPr bwMode="auto">
          <a:xfrm>
            <a:off x="1849438" y="5319713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3" name="Rectangle 308"/>
          <p:cNvSpPr>
            <a:spLocks noChangeArrowheads="1"/>
          </p:cNvSpPr>
          <p:nvPr/>
        </p:nvSpPr>
        <p:spPr bwMode="auto">
          <a:xfrm>
            <a:off x="1849438" y="5367338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4" name="Rectangle 309"/>
          <p:cNvSpPr>
            <a:spLocks noChangeArrowheads="1"/>
          </p:cNvSpPr>
          <p:nvPr/>
        </p:nvSpPr>
        <p:spPr bwMode="auto">
          <a:xfrm>
            <a:off x="1839913" y="5329238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" name="Rectangle 310"/>
          <p:cNvSpPr>
            <a:spLocks noChangeArrowheads="1"/>
          </p:cNvSpPr>
          <p:nvPr/>
        </p:nvSpPr>
        <p:spPr bwMode="auto">
          <a:xfrm>
            <a:off x="1839913" y="5357813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" name="Rectangle 311"/>
          <p:cNvSpPr>
            <a:spLocks noChangeArrowheads="1"/>
          </p:cNvSpPr>
          <p:nvPr/>
        </p:nvSpPr>
        <p:spPr bwMode="auto">
          <a:xfrm>
            <a:off x="1830388" y="5338763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7" name="Rectangle 312"/>
          <p:cNvSpPr>
            <a:spLocks noChangeArrowheads="1"/>
          </p:cNvSpPr>
          <p:nvPr/>
        </p:nvSpPr>
        <p:spPr bwMode="auto">
          <a:xfrm>
            <a:off x="1830388" y="5348288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8" name="Rectangle 313"/>
          <p:cNvSpPr>
            <a:spLocks noChangeArrowheads="1"/>
          </p:cNvSpPr>
          <p:nvPr/>
        </p:nvSpPr>
        <p:spPr bwMode="auto">
          <a:xfrm>
            <a:off x="1830388" y="5348288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9" name="Rectangle 314"/>
          <p:cNvSpPr>
            <a:spLocks noChangeArrowheads="1"/>
          </p:cNvSpPr>
          <p:nvPr/>
        </p:nvSpPr>
        <p:spPr bwMode="auto">
          <a:xfrm>
            <a:off x="1830388" y="5338763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0" name="Oval 315"/>
          <p:cNvSpPr>
            <a:spLocks noChangeArrowheads="1"/>
          </p:cNvSpPr>
          <p:nvPr/>
        </p:nvSpPr>
        <p:spPr bwMode="auto">
          <a:xfrm>
            <a:off x="1830388" y="5319713"/>
            <a:ext cx="57150" cy="57150"/>
          </a:xfrm>
          <a:prstGeom prst="ellips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1" name="Rectangle 316"/>
          <p:cNvSpPr>
            <a:spLocks noChangeArrowheads="1"/>
          </p:cNvSpPr>
          <p:nvPr/>
        </p:nvSpPr>
        <p:spPr bwMode="auto">
          <a:xfrm>
            <a:off x="2030413" y="5727700"/>
            <a:ext cx="19050" cy="57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2" name="Rectangle 317"/>
          <p:cNvSpPr>
            <a:spLocks noChangeArrowheads="1"/>
          </p:cNvSpPr>
          <p:nvPr/>
        </p:nvSpPr>
        <p:spPr bwMode="auto">
          <a:xfrm>
            <a:off x="2030413" y="5727700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3" name="Rectangle 318"/>
          <p:cNvSpPr>
            <a:spLocks noChangeArrowheads="1"/>
          </p:cNvSpPr>
          <p:nvPr/>
        </p:nvSpPr>
        <p:spPr bwMode="auto">
          <a:xfrm>
            <a:off x="2030413" y="5775325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4" name="Rectangle 319"/>
          <p:cNvSpPr>
            <a:spLocks noChangeArrowheads="1"/>
          </p:cNvSpPr>
          <p:nvPr/>
        </p:nvSpPr>
        <p:spPr bwMode="auto">
          <a:xfrm>
            <a:off x="2020888" y="5737225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5" name="Rectangle 320"/>
          <p:cNvSpPr>
            <a:spLocks noChangeArrowheads="1"/>
          </p:cNvSpPr>
          <p:nvPr/>
        </p:nvSpPr>
        <p:spPr bwMode="auto">
          <a:xfrm>
            <a:off x="2020888" y="5765800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" name="Rectangle 321"/>
          <p:cNvSpPr>
            <a:spLocks noChangeArrowheads="1"/>
          </p:cNvSpPr>
          <p:nvPr/>
        </p:nvSpPr>
        <p:spPr bwMode="auto">
          <a:xfrm>
            <a:off x="2011363" y="5746750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7" name="Rectangle 322"/>
          <p:cNvSpPr>
            <a:spLocks noChangeArrowheads="1"/>
          </p:cNvSpPr>
          <p:nvPr/>
        </p:nvSpPr>
        <p:spPr bwMode="auto">
          <a:xfrm>
            <a:off x="2011363" y="5756275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8" name="Rectangle 323"/>
          <p:cNvSpPr>
            <a:spLocks noChangeArrowheads="1"/>
          </p:cNvSpPr>
          <p:nvPr/>
        </p:nvSpPr>
        <p:spPr bwMode="auto">
          <a:xfrm>
            <a:off x="2011363" y="5756275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9" name="Rectangle 324"/>
          <p:cNvSpPr>
            <a:spLocks noChangeArrowheads="1"/>
          </p:cNvSpPr>
          <p:nvPr/>
        </p:nvSpPr>
        <p:spPr bwMode="auto">
          <a:xfrm>
            <a:off x="2011363" y="5746750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0" name="Oval 325"/>
          <p:cNvSpPr>
            <a:spLocks noChangeArrowheads="1"/>
          </p:cNvSpPr>
          <p:nvPr/>
        </p:nvSpPr>
        <p:spPr bwMode="auto">
          <a:xfrm>
            <a:off x="2011363" y="5727700"/>
            <a:ext cx="57150" cy="57150"/>
          </a:xfrm>
          <a:prstGeom prst="ellips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1" name="Rectangle 326"/>
          <p:cNvSpPr>
            <a:spLocks noChangeArrowheads="1"/>
          </p:cNvSpPr>
          <p:nvPr/>
        </p:nvSpPr>
        <p:spPr bwMode="auto">
          <a:xfrm>
            <a:off x="3276600" y="4616450"/>
            <a:ext cx="19050" cy="57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2" name="Rectangle 327"/>
          <p:cNvSpPr>
            <a:spLocks noChangeArrowheads="1"/>
          </p:cNvSpPr>
          <p:nvPr/>
        </p:nvSpPr>
        <p:spPr bwMode="auto">
          <a:xfrm>
            <a:off x="3276600" y="4616450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3" name="Rectangle 328"/>
          <p:cNvSpPr>
            <a:spLocks noChangeArrowheads="1"/>
          </p:cNvSpPr>
          <p:nvPr/>
        </p:nvSpPr>
        <p:spPr bwMode="auto">
          <a:xfrm>
            <a:off x="3276600" y="4664075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" name="Rectangle 329"/>
          <p:cNvSpPr>
            <a:spLocks noChangeArrowheads="1"/>
          </p:cNvSpPr>
          <p:nvPr/>
        </p:nvSpPr>
        <p:spPr bwMode="auto">
          <a:xfrm>
            <a:off x="3267075" y="4625975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5" name="Rectangle 330"/>
          <p:cNvSpPr>
            <a:spLocks noChangeArrowheads="1"/>
          </p:cNvSpPr>
          <p:nvPr/>
        </p:nvSpPr>
        <p:spPr bwMode="auto">
          <a:xfrm>
            <a:off x="3267075" y="4654550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" name="Rectangle 331"/>
          <p:cNvSpPr>
            <a:spLocks noChangeArrowheads="1"/>
          </p:cNvSpPr>
          <p:nvPr/>
        </p:nvSpPr>
        <p:spPr bwMode="auto">
          <a:xfrm>
            <a:off x="3257550" y="4635500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7" name="Rectangle 332"/>
          <p:cNvSpPr>
            <a:spLocks noChangeArrowheads="1"/>
          </p:cNvSpPr>
          <p:nvPr/>
        </p:nvSpPr>
        <p:spPr bwMode="auto">
          <a:xfrm>
            <a:off x="3257550" y="4645025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8" name="Rectangle 333"/>
          <p:cNvSpPr>
            <a:spLocks noChangeArrowheads="1"/>
          </p:cNvSpPr>
          <p:nvPr/>
        </p:nvSpPr>
        <p:spPr bwMode="auto">
          <a:xfrm>
            <a:off x="3257550" y="4645025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" name="Rectangle 334"/>
          <p:cNvSpPr>
            <a:spLocks noChangeArrowheads="1"/>
          </p:cNvSpPr>
          <p:nvPr/>
        </p:nvSpPr>
        <p:spPr bwMode="auto">
          <a:xfrm>
            <a:off x="3257550" y="4635500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0" name="Oval 335"/>
          <p:cNvSpPr>
            <a:spLocks noChangeArrowheads="1"/>
          </p:cNvSpPr>
          <p:nvPr/>
        </p:nvSpPr>
        <p:spPr bwMode="auto">
          <a:xfrm>
            <a:off x="3257550" y="4616450"/>
            <a:ext cx="57150" cy="57150"/>
          </a:xfrm>
          <a:prstGeom prst="ellips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1" name="Rectangle 346"/>
          <p:cNvSpPr>
            <a:spLocks noChangeArrowheads="1"/>
          </p:cNvSpPr>
          <p:nvPr/>
        </p:nvSpPr>
        <p:spPr bwMode="auto">
          <a:xfrm>
            <a:off x="3665538" y="4475163"/>
            <a:ext cx="19050" cy="57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2" name="Rectangle 347"/>
          <p:cNvSpPr>
            <a:spLocks noChangeArrowheads="1"/>
          </p:cNvSpPr>
          <p:nvPr/>
        </p:nvSpPr>
        <p:spPr bwMode="auto">
          <a:xfrm>
            <a:off x="3665538" y="4475163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3" name="Rectangle 348"/>
          <p:cNvSpPr>
            <a:spLocks noChangeArrowheads="1"/>
          </p:cNvSpPr>
          <p:nvPr/>
        </p:nvSpPr>
        <p:spPr bwMode="auto">
          <a:xfrm>
            <a:off x="3665538" y="4522788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4" name="Rectangle 349"/>
          <p:cNvSpPr>
            <a:spLocks noChangeArrowheads="1"/>
          </p:cNvSpPr>
          <p:nvPr/>
        </p:nvSpPr>
        <p:spPr bwMode="auto">
          <a:xfrm>
            <a:off x="3656013" y="4484688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5" name="Rectangle 350"/>
          <p:cNvSpPr>
            <a:spLocks noChangeArrowheads="1"/>
          </p:cNvSpPr>
          <p:nvPr/>
        </p:nvSpPr>
        <p:spPr bwMode="auto">
          <a:xfrm>
            <a:off x="3656013" y="4513263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" name="Rectangle 351"/>
          <p:cNvSpPr>
            <a:spLocks noChangeArrowheads="1"/>
          </p:cNvSpPr>
          <p:nvPr/>
        </p:nvSpPr>
        <p:spPr bwMode="auto">
          <a:xfrm>
            <a:off x="3646488" y="4494213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" name="Rectangle 352"/>
          <p:cNvSpPr>
            <a:spLocks noChangeArrowheads="1"/>
          </p:cNvSpPr>
          <p:nvPr/>
        </p:nvSpPr>
        <p:spPr bwMode="auto">
          <a:xfrm>
            <a:off x="3646488" y="4503738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" name="Rectangle 353"/>
          <p:cNvSpPr>
            <a:spLocks noChangeArrowheads="1"/>
          </p:cNvSpPr>
          <p:nvPr/>
        </p:nvSpPr>
        <p:spPr bwMode="auto">
          <a:xfrm>
            <a:off x="3646488" y="4503738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" name="Rectangle 354"/>
          <p:cNvSpPr>
            <a:spLocks noChangeArrowheads="1"/>
          </p:cNvSpPr>
          <p:nvPr/>
        </p:nvSpPr>
        <p:spPr bwMode="auto">
          <a:xfrm>
            <a:off x="3646488" y="4494213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0" name="Oval 355"/>
          <p:cNvSpPr>
            <a:spLocks noChangeArrowheads="1"/>
          </p:cNvSpPr>
          <p:nvPr/>
        </p:nvSpPr>
        <p:spPr bwMode="auto">
          <a:xfrm>
            <a:off x="3646488" y="4475163"/>
            <a:ext cx="57150" cy="57150"/>
          </a:xfrm>
          <a:prstGeom prst="ellips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1" name="Rectangle 356"/>
          <p:cNvSpPr>
            <a:spLocks noChangeArrowheads="1"/>
          </p:cNvSpPr>
          <p:nvPr/>
        </p:nvSpPr>
        <p:spPr bwMode="auto">
          <a:xfrm>
            <a:off x="1527175" y="4494213"/>
            <a:ext cx="19050" cy="57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2" name="Rectangle 357"/>
          <p:cNvSpPr>
            <a:spLocks noChangeArrowheads="1"/>
          </p:cNvSpPr>
          <p:nvPr/>
        </p:nvSpPr>
        <p:spPr bwMode="auto">
          <a:xfrm>
            <a:off x="1527175" y="4494213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3" name="Rectangle 358"/>
          <p:cNvSpPr>
            <a:spLocks noChangeArrowheads="1"/>
          </p:cNvSpPr>
          <p:nvPr/>
        </p:nvSpPr>
        <p:spPr bwMode="auto">
          <a:xfrm>
            <a:off x="1527175" y="4541838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4" name="Rectangle 359"/>
          <p:cNvSpPr>
            <a:spLocks noChangeArrowheads="1"/>
          </p:cNvSpPr>
          <p:nvPr/>
        </p:nvSpPr>
        <p:spPr bwMode="auto">
          <a:xfrm>
            <a:off x="1517650" y="4503738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5" name="Rectangle 360"/>
          <p:cNvSpPr>
            <a:spLocks noChangeArrowheads="1"/>
          </p:cNvSpPr>
          <p:nvPr/>
        </p:nvSpPr>
        <p:spPr bwMode="auto">
          <a:xfrm>
            <a:off x="1517650" y="4532313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6" name="Rectangle 361"/>
          <p:cNvSpPr>
            <a:spLocks noChangeArrowheads="1"/>
          </p:cNvSpPr>
          <p:nvPr/>
        </p:nvSpPr>
        <p:spPr bwMode="auto">
          <a:xfrm>
            <a:off x="1508125" y="4513263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" name="Rectangle 362"/>
          <p:cNvSpPr>
            <a:spLocks noChangeArrowheads="1"/>
          </p:cNvSpPr>
          <p:nvPr/>
        </p:nvSpPr>
        <p:spPr bwMode="auto">
          <a:xfrm>
            <a:off x="1508125" y="4522788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" name="Rectangle 363"/>
          <p:cNvSpPr>
            <a:spLocks noChangeArrowheads="1"/>
          </p:cNvSpPr>
          <p:nvPr/>
        </p:nvSpPr>
        <p:spPr bwMode="auto">
          <a:xfrm>
            <a:off x="1508125" y="4522788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9" name="Rectangle 364"/>
          <p:cNvSpPr>
            <a:spLocks noChangeArrowheads="1"/>
          </p:cNvSpPr>
          <p:nvPr/>
        </p:nvSpPr>
        <p:spPr bwMode="auto">
          <a:xfrm>
            <a:off x="1508125" y="4513263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0" name="Oval 365"/>
          <p:cNvSpPr>
            <a:spLocks noChangeArrowheads="1"/>
          </p:cNvSpPr>
          <p:nvPr/>
        </p:nvSpPr>
        <p:spPr bwMode="auto">
          <a:xfrm>
            <a:off x="1508125" y="4494213"/>
            <a:ext cx="57150" cy="57150"/>
          </a:xfrm>
          <a:prstGeom prst="ellips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1" name="Rectangle 366"/>
          <p:cNvSpPr>
            <a:spLocks noChangeArrowheads="1"/>
          </p:cNvSpPr>
          <p:nvPr/>
        </p:nvSpPr>
        <p:spPr bwMode="auto">
          <a:xfrm>
            <a:off x="3324225" y="4010025"/>
            <a:ext cx="19050" cy="57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2" name="Rectangle 367"/>
          <p:cNvSpPr>
            <a:spLocks noChangeArrowheads="1"/>
          </p:cNvSpPr>
          <p:nvPr/>
        </p:nvSpPr>
        <p:spPr bwMode="auto">
          <a:xfrm>
            <a:off x="3324225" y="4010025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3" name="Rectangle 368"/>
          <p:cNvSpPr>
            <a:spLocks noChangeArrowheads="1"/>
          </p:cNvSpPr>
          <p:nvPr/>
        </p:nvSpPr>
        <p:spPr bwMode="auto">
          <a:xfrm>
            <a:off x="3324225" y="4057650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4" name="Rectangle 369"/>
          <p:cNvSpPr>
            <a:spLocks noChangeArrowheads="1"/>
          </p:cNvSpPr>
          <p:nvPr/>
        </p:nvSpPr>
        <p:spPr bwMode="auto">
          <a:xfrm>
            <a:off x="3314700" y="4019550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5" name="Rectangle 370"/>
          <p:cNvSpPr>
            <a:spLocks noChangeArrowheads="1"/>
          </p:cNvSpPr>
          <p:nvPr/>
        </p:nvSpPr>
        <p:spPr bwMode="auto">
          <a:xfrm>
            <a:off x="3314700" y="4048125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6" name="Rectangle 371"/>
          <p:cNvSpPr>
            <a:spLocks noChangeArrowheads="1"/>
          </p:cNvSpPr>
          <p:nvPr/>
        </p:nvSpPr>
        <p:spPr bwMode="auto">
          <a:xfrm>
            <a:off x="3305175" y="4029075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" name="Rectangle 372"/>
          <p:cNvSpPr>
            <a:spLocks noChangeArrowheads="1"/>
          </p:cNvSpPr>
          <p:nvPr/>
        </p:nvSpPr>
        <p:spPr bwMode="auto">
          <a:xfrm>
            <a:off x="3305175" y="4038600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8" name="Rectangle 373"/>
          <p:cNvSpPr>
            <a:spLocks noChangeArrowheads="1"/>
          </p:cNvSpPr>
          <p:nvPr/>
        </p:nvSpPr>
        <p:spPr bwMode="auto">
          <a:xfrm>
            <a:off x="3305175" y="4038600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9" name="Rectangle 374"/>
          <p:cNvSpPr>
            <a:spLocks noChangeArrowheads="1"/>
          </p:cNvSpPr>
          <p:nvPr/>
        </p:nvSpPr>
        <p:spPr bwMode="auto">
          <a:xfrm>
            <a:off x="3305175" y="4029075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0" name="Oval 375"/>
          <p:cNvSpPr>
            <a:spLocks noChangeArrowheads="1"/>
          </p:cNvSpPr>
          <p:nvPr/>
        </p:nvSpPr>
        <p:spPr bwMode="auto">
          <a:xfrm>
            <a:off x="3305175" y="4010025"/>
            <a:ext cx="57150" cy="57150"/>
          </a:xfrm>
          <a:prstGeom prst="ellips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1" name="Rectangle 376"/>
          <p:cNvSpPr>
            <a:spLocks noChangeArrowheads="1"/>
          </p:cNvSpPr>
          <p:nvPr/>
        </p:nvSpPr>
        <p:spPr bwMode="auto">
          <a:xfrm>
            <a:off x="1546225" y="5453063"/>
            <a:ext cx="19050" cy="57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2" name="Rectangle 377"/>
          <p:cNvSpPr>
            <a:spLocks noChangeArrowheads="1"/>
          </p:cNvSpPr>
          <p:nvPr/>
        </p:nvSpPr>
        <p:spPr bwMode="auto">
          <a:xfrm>
            <a:off x="1546225" y="5453063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3" name="Rectangle 378"/>
          <p:cNvSpPr>
            <a:spLocks noChangeArrowheads="1"/>
          </p:cNvSpPr>
          <p:nvPr/>
        </p:nvSpPr>
        <p:spPr bwMode="auto">
          <a:xfrm>
            <a:off x="1546225" y="5500688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4" name="Rectangle 379"/>
          <p:cNvSpPr>
            <a:spLocks noChangeArrowheads="1"/>
          </p:cNvSpPr>
          <p:nvPr/>
        </p:nvSpPr>
        <p:spPr bwMode="auto">
          <a:xfrm>
            <a:off x="1536700" y="5462588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5" name="Rectangle 380"/>
          <p:cNvSpPr>
            <a:spLocks noChangeArrowheads="1"/>
          </p:cNvSpPr>
          <p:nvPr/>
        </p:nvSpPr>
        <p:spPr bwMode="auto">
          <a:xfrm>
            <a:off x="1536700" y="5491163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6" name="Rectangle 381"/>
          <p:cNvSpPr>
            <a:spLocks noChangeArrowheads="1"/>
          </p:cNvSpPr>
          <p:nvPr/>
        </p:nvSpPr>
        <p:spPr bwMode="auto">
          <a:xfrm>
            <a:off x="1527175" y="5472113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" name="Rectangle 382"/>
          <p:cNvSpPr>
            <a:spLocks noChangeArrowheads="1"/>
          </p:cNvSpPr>
          <p:nvPr/>
        </p:nvSpPr>
        <p:spPr bwMode="auto">
          <a:xfrm>
            <a:off x="1527175" y="5481638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" name="Rectangle 383"/>
          <p:cNvSpPr>
            <a:spLocks noChangeArrowheads="1"/>
          </p:cNvSpPr>
          <p:nvPr/>
        </p:nvSpPr>
        <p:spPr bwMode="auto">
          <a:xfrm>
            <a:off x="1527175" y="5481638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9" name="Rectangle 384"/>
          <p:cNvSpPr>
            <a:spLocks noChangeArrowheads="1"/>
          </p:cNvSpPr>
          <p:nvPr/>
        </p:nvSpPr>
        <p:spPr bwMode="auto">
          <a:xfrm>
            <a:off x="1527175" y="5472113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0" name="Oval 385"/>
          <p:cNvSpPr>
            <a:spLocks noChangeArrowheads="1"/>
          </p:cNvSpPr>
          <p:nvPr/>
        </p:nvSpPr>
        <p:spPr bwMode="auto">
          <a:xfrm>
            <a:off x="1527175" y="5453063"/>
            <a:ext cx="57150" cy="57150"/>
          </a:xfrm>
          <a:prstGeom prst="ellips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1" name="Rectangle 386"/>
          <p:cNvSpPr>
            <a:spLocks noChangeArrowheads="1"/>
          </p:cNvSpPr>
          <p:nvPr/>
        </p:nvSpPr>
        <p:spPr bwMode="auto">
          <a:xfrm>
            <a:off x="1574800" y="4313238"/>
            <a:ext cx="19050" cy="57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2" name="Rectangle 387"/>
          <p:cNvSpPr>
            <a:spLocks noChangeArrowheads="1"/>
          </p:cNvSpPr>
          <p:nvPr/>
        </p:nvSpPr>
        <p:spPr bwMode="auto">
          <a:xfrm>
            <a:off x="1574800" y="4313238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3" name="Rectangle 388"/>
          <p:cNvSpPr>
            <a:spLocks noChangeArrowheads="1"/>
          </p:cNvSpPr>
          <p:nvPr/>
        </p:nvSpPr>
        <p:spPr bwMode="auto">
          <a:xfrm>
            <a:off x="1574800" y="4360863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4" name="Rectangle 389"/>
          <p:cNvSpPr>
            <a:spLocks noChangeArrowheads="1"/>
          </p:cNvSpPr>
          <p:nvPr/>
        </p:nvSpPr>
        <p:spPr bwMode="auto">
          <a:xfrm>
            <a:off x="1565275" y="4322763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5" name="Rectangle 390"/>
          <p:cNvSpPr>
            <a:spLocks noChangeArrowheads="1"/>
          </p:cNvSpPr>
          <p:nvPr/>
        </p:nvSpPr>
        <p:spPr bwMode="auto">
          <a:xfrm>
            <a:off x="1565275" y="4351338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6" name="Rectangle 391"/>
          <p:cNvSpPr>
            <a:spLocks noChangeArrowheads="1"/>
          </p:cNvSpPr>
          <p:nvPr/>
        </p:nvSpPr>
        <p:spPr bwMode="auto">
          <a:xfrm>
            <a:off x="1555750" y="4332288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" name="Rectangle 392"/>
          <p:cNvSpPr>
            <a:spLocks noChangeArrowheads="1"/>
          </p:cNvSpPr>
          <p:nvPr/>
        </p:nvSpPr>
        <p:spPr bwMode="auto">
          <a:xfrm>
            <a:off x="1555750" y="4341813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" name="Rectangle 393"/>
          <p:cNvSpPr>
            <a:spLocks noChangeArrowheads="1"/>
          </p:cNvSpPr>
          <p:nvPr/>
        </p:nvSpPr>
        <p:spPr bwMode="auto">
          <a:xfrm>
            <a:off x="1555750" y="4341813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9" name="Rectangle 394"/>
          <p:cNvSpPr>
            <a:spLocks noChangeArrowheads="1"/>
          </p:cNvSpPr>
          <p:nvPr/>
        </p:nvSpPr>
        <p:spPr bwMode="auto">
          <a:xfrm>
            <a:off x="1555750" y="4332288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0" name="Oval 395"/>
          <p:cNvSpPr>
            <a:spLocks noChangeArrowheads="1"/>
          </p:cNvSpPr>
          <p:nvPr/>
        </p:nvSpPr>
        <p:spPr bwMode="auto">
          <a:xfrm>
            <a:off x="1555750" y="4313238"/>
            <a:ext cx="57150" cy="57150"/>
          </a:xfrm>
          <a:prstGeom prst="ellips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1" name="Rectangle 396"/>
          <p:cNvSpPr>
            <a:spLocks noChangeArrowheads="1"/>
          </p:cNvSpPr>
          <p:nvPr/>
        </p:nvSpPr>
        <p:spPr bwMode="auto">
          <a:xfrm>
            <a:off x="2609850" y="6164263"/>
            <a:ext cx="19050" cy="57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2" name="Rectangle 397"/>
          <p:cNvSpPr>
            <a:spLocks noChangeArrowheads="1"/>
          </p:cNvSpPr>
          <p:nvPr/>
        </p:nvSpPr>
        <p:spPr bwMode="auto">
          <a:xfrm>
            <a:off x="2609850" y="6164263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3" name="Rectangle 398"/>
          <p:cNvSpPr>
            <a:spLocks noChangeArrowheads="1"/>
          </p:cNvSpPr>
          <p:nvPr/>
        </p:nvSpPr>
        <p:spPr bwMode="auto">
          <a:xfrm>
            <a:off x="2609850" y="6211888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4" name="Rectangle 399"/>
          <p:cNvSpPr>
            <a:spLocks noChangeArrowheads="1"/>
          </p:cNvSpPr>
          <p:nvPr/>
        </p:nvSpPr>
        <p:spPr bwMode="auto">
          <a:xfrm>
            <a:off x="2601913" y="6173788"/>
            <a:ext cx="36513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5" name="Rectangle 400"/>
          <p:cNvSpPr>
            <a:spLocks noChangeArrowheads="1"/>
          </p:cNvSpPr>
          <p:nvPr/>
        </p:nvSpPr>
        <p:spPr bwMode="auto">
          <a:xfrm>
            <a:off x="2601913" y="6202363"/>
            <a:ext cx="36513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6" name="Rectangle 401"/>
          <p:cNvSpPr>
            <a:spLocks noChangeArrowheads="1"/>
          </p:cNvSpPr>
          <p:nvPr/>
        </p:nvSpPr>
        <p:spPr bwMode="auto">
          <a:xfrm>
            <a:off x="2592388" y="6183313"/>
            <a:ext cx="55563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7" name="Rectangle 402"/>
          <p:cNvSpPr>
            <a:spLocks noChangeArrowheads="1"/>
          </p:cNvSpPr>
          <p:nvPr/>
        </p:nvSpPr>
        <p:spPr bwMode="auto">
          <a:xfrm>
            <a:off x="2592388" y="6192838"/>
            <a:ext cx="55563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" name="Rectangle 403"/>
          <p:cNvSpPr>
            <a:spLocks noChangeArrowheads="1"/>
          </p:cNvSpPr>
          <p:nvPr/>
        </p:nvSpPr>
        <p:spPr bwMode="auto">
          <a:xfrm>
            <a:off x="2592388" y="6192838"/>
            <a:ext cx="55563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9" name="Rectangle 404"/>
          <p:cNvSpPr>
            <a:spLocks noChangeArrowheads="1"/>
          </p:cNvSpPr>
          <p:nvPr/>
        </p:nvSpPr>
        <p:spPr bwMode="auto">
          <a:xfrm>
            <a:off x="2592388" y="6183313"/>
            <a:ext cx="55563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0" name="Oval 405"/>
          <p:cNvSpPr>
            <a:spLocks noChangeArrowheads="1"/>
          </p:cNvSpPr>
          <p:nvPr/>
        </p:nvSpPr>
        <p:spPr bwMode="auto">
          <a:xfrm>
            <a:off x="2592388" y="6164263"/>
            <a:ext cx="55563" cy="57150"/>
          </a:xfrm>
          <a:prstGeom prst="ellips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71" name="Group 970"/>
          <p:cNvGrpSpPr/>
          <p:nvPr/>
        </p:nvGrpSpPr>
        <p:grpSpPr>
          <a:xfrm>
            <a:off x="2068513" y="3952875"/>
            <a:ext cx="57150" cy="57150"/>
            <a:chOff x="2068513" y="3952875"/>
            <a:chExt cx="57150" cy="57150"/>
          </a:xfrm>
        </p:grpSpPr>
        <p:sp>
          <p:nvSpPr>
            <p:cNvPr id="402" name="Rectangle 407"/>
            <p:cNvSpPr>
              <a:spLocks noChangeArrowheads="1"/>
            </p:cNvSpPr>
            <p:nvPr/>
          </p:nvSpPr>
          <p:spPr bwMode="auto">
            <a:xfrm>
              <a:off x="2087563" y="3952875"/>
              <a:ext cx="19050" cy="57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3" name="Rectangle 408"/>
            <p:cNvSpPr>
              <a:spLocks noChangeArrowheads="1"/>
            </p:cNvSpPr>
            <p:nvPr/>
          </p:nvSpPr>
          <p:spPr bwMode="auto">
            <a:xfrm>
              <a:off x="2087563" y="3952875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4" name="Rectangle 409"/>
            <p:cNvSpPr>
              <a:spLocks noChangeArrowheads="1"/>
            </p:cNvSpPr>
            <p:nvPr/>
          </p:nvSpPr>
          <p:spPr bwMode="auto">
            <a:xfrm>
              <a:off x="2087563" y="4000500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5" name="Rectangle 410"/>
            <p:cNvSpPr>
              <a:spLocks noChangeArrowheads="1"/>
            </p:cNvSpPr>
            <p:nvPr/>
          </p:nvSpPr>
          <p:spPr bwMode="auto">
            <a:xfrm>
              <a:off x="2078038" y="3962400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" name="Rectangle 411"/>
            <p:cNvSpPr>
              <a:spLocks noChangeArrowheads="1"/>
            </p:cNvSpPr>
            <p:nvPr/>
          </p:nvSpPr>
          <p:spPr bwMode="auto">
            <a:xfrm>
              <a:off x="2078038" y="3990975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7" name="Rectangle 412"/>
            <p:cNvSpPr>
              <a:spLocks noChangeArrowheads="1"/>
            </p:cNvSpPr>
            <p:nvPr/>
          </p:nvSpPr>
          <p:spPr bwMode="auto">
            <a:xfrm>
              <a:off x="2068513" y="3971925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8" name="Rectangle 413"/>
            <p:cNvSpPr>
              <a:spLocks noChangeArrowheads="1"/>
            </p:cNvSpPr>
            <p:nvPr/>
          </p:nvSpPr>
          <p:spPr bwMode="auto">
            <a:xfrm>
              <a:off x="2068513" y="3981450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" name="Rectangle 414"/>
            <p:cNvSpPr>
              <a:spLocks noChangeArrowheads="1"/>
            </p:cNvSpPr>
            <p:nvPr/>
          </p:nvSpPr>
          <p:spPr bwMode="auto">
            <a:xfrm>
              <a:off x="2068513" y="3981450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" name="Rectangle 415"/>
            <p:cNvSpPr>
              <a:spLocks noChangeArrowheads="1"/>
            </p:cNvSpPr>
            <p:nvPr/>
          </p:nvSpPr>
          <p:spPr bwMode="auto">
            <a:xfrm>
              <a:off x="2068513" y="3971925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" name="Oval 416"/>
            <p:cNvSpPr>
              <a:spLocks noChangeArrowheads="1"/>
            </p:cNvSpPr>
            <p:nvPr/>
          </p:nvSpPr>
          <p:spPr bwMode="auto">
            <a:xfrm>
              <a:off x="2068513" y="3952875"/>
              <a:ext cx="57150" cy="571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12" name="Rectangle 417"/>
          <p:cNvSpPr>
            <a:spLocks noChangeArrowheads="1"/>
          </p:cNvSpPr>
          <p:nvPr/>
        </p:nvSpPr>
        <p:spPr bwMode="auto">
          <a:xfrm>
            <a:off x="2430463" y="5765800"/>
            <a:ext cx="19050" cy="57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3" name="Rectangle 418"/>
          <p:cNvSpPr>
            <a:spLocks noChangeArrowheads="1"/>
          </p:cNvSpPr>
          <p:nvPr/>
        </p:nvSpPr>
        <p:spPr bwMode="auto">
          <a:xfrm>
            <a:off x="2430463" y="5765800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4" name="Rectangle 419"/>
          <p:cNvSpPr>
            <a:spLocks noChangeArrowheads="1"/>
          </p:cNvSpPr>
          <p:nvPr/>
        </p:nvSpPr>
        <p:spPr bwMode="auto">
          <a:xfrm>
            <a:off x="2430463" y="5813425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5" name="Rectangle 420"/>
          <p:cNvSpPr>
            <a:spLocks noChangeArrowheads="1"/>
          </p:cNvSpPr>
          <p:nvPr/>
        </p:nvSpPr>
        <p:spPr bwMode="auto">
          <a:xfrm>
            <a:off x="2420938" y="5775325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" name="Rectangle 421"/>
          <p:cNvSpPr>
            <a:spLocks noChangeArrowheads="1"/>
          </p:cNvSpPr>
          <p:nvPr/>
        </p:nvSpPr>
        <p:spPr bwMode="auto">
          <a:xfrm>
            <a:off x="2420938" y="5803900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" name="Rectangle 422"/>
          <p:cNvSpPr>
            <a:spLocks noChangeArrowheads="1"/>
          </p:cNvSpPr>
          <p:nvPr/>
        </p:nvSpPr>
        <p:spPr bwMode="auto">
          <a:xfrm>
            <a:off x="2411413" y="5784850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" name="Rectangle 423"/>
          <p:cNvSpPr>
            <a:spLocks noChangeArrowheads="1"/>
          </p:cNvSpPr>
          <p:nvPr/>
        </p:nvSpPr>
        <p:spPr bwMode="auto">
          <a:xfrm>
            <a:off x="2411413" y="5794375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" name="Rectangle 424"/>
          <p:cNvSpPr>
            <a:spLocks noChangeArrowheads="1"/>
          </p:cNvSpPr>
          <p:nvPr/>
        </p:nvSpPr>
        <p:spPr bwMode="auto">
          <a:xfrm>
            <a:off x="2411413" y="5794375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" name="Rectangle 425"/>
          <p:cNvSpPr>
            <a:spLocks noChangeArrowheads="1"/>
          </p:cNvSpPr>
          <p:nvPr/>
        </p:nvSpPr>
        <p:spPr bwMode="auto">
          <a:xfrm>
            <a:off x="2411413" y="5784850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" name="Oval 426"/>
          <p:cNvSpPr>
            <a:spLocks noChangeArrowheads="1"/>
          </p:cNvSpPr>
          <p:nvPr/>
        </p:nvSpPr>
        <p:spPr bwMode="auto">
          <a:xfrm>
            <a:off x="2411413" y="5765800"/>
            <a:ext cx="57150" cy="57150"/>
          </a:xfrm>
          <a:prstGeom prst="ellips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" name="Rectangle 427"/>
          <p:cNvSpPr>
            <a:spLocks noChangeArrowheads="1"/>
          </p:cNvSpPr>
          <p:nvPr/>
        </p:nvSpPr>
        <p:spPr bwMode="auto">
          <a:xfrm>
            <a:off x="2582863" y="5262563"/>
            <a:ext cx="19050" cy="57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" name="Rectangle 428"/>
          <p:cNvSpPr>
            <a:spLocks noChangeArrowheads="1"/>
          </p:cNvSpPr>
          <p:nvPr/>
        </p:nvSpPr>
        <p:spPr bwMode="auto">
          <a:xfrm>
            <a:off x="2582863" y="5262563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" name="Rectangle 429"/>
          <p:cNvSpPr>
            <a:spLocks noChangeArrowheads="1"/>
          </p:cNvSpPr>
          <p:nvPr/>
        </p:nvSpPr>
        <p:spPr bwMode="auto">
          <a:xfrm>
            <a:off x="2582863" y="5310188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" name="Rectangle 430"/>
          <p:cNvSpPr>
            <a:spLocks noChangeArrowheads="1"/>
          </p:cNvSpPr>
          <p:nvPr/>
        </p:nvSpPr>
        <p:spPr bwMode="auto">
          <a:xfrm>
            <a:off x="2573338" y="5272088"/>
            <a:ext cx="36513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" name="Rectangle 431"/>
          <p:cNvSpPr>
            <a:spLocks noChangeArrowheads="1"/>
          </p:cNvSpPr>
          <p:nvPr/>
        </p:nvSpPr>
        <p:spPr bwMode="auto">
          <a:xfrm>
            <a:off x="2573338" y="5300663"/>
            <a:ext cx="36513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3" name="Rectangle 432"/>
          <p:cNvSpPr>
            <a:spLocks noChangeArrowheads="1"/>
          </p:cNvSpPr>
          <p:nvPr/>
        </p:nvSpPr>
        <p:spPr bwMode="auto">
          <a:xfrm>
            <a:off x="2563813" y="5281613"/>
            <a:ext cx="55563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" name="Rectangle 433"/>
          <p:cNvSpPr>
            <a:spLocks noChangeArrowheads="1"/>
          </p:cNvSpPr>
          <p:nvPr/>
        </p:nvSpPr>
        <p:spPr bwMode="auto">
          <a:xfrm>
            <a:off x="2563813" y="5291138"/>
            <a:ext cx="55563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" name="Rectangle 434"/>
          <p:cNvSpPr>
            <a:spLocks noChangeArrowheads="1"/>
          </p:cNvSpPr>
          <p:nvPr/>
        </p:nvSpPr>
        <p:spPr bwMode="auto">
          <a:xfrm>
            <a:off x="2563813" y="5291138"/>
            <a:ext cx="55563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" name="Rectangle 435"/>
          <p:cNvSpPr>
            <a:spLocks noChangeArrowheads="1"/>
          </p:cNvSpPr>
          <p:nvPr/>
        </p:nvSpPr>
        <p:spPr bwMode="auto">
          <a:xfrm>
            <a:off x="2563813" y="5281613"/>
            <a:ext cx="55563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" name="Oval 436"/>
          <p:cNvSpPr>
            <a:spLocks noChangeArrowheads="1"/>
          </p:cNvSpPr>
          <p:nvPr/>
        </p:nvSpPr>
        <p:spPr bwMode="auto">
          <a:xfrm>
            <a:off x="2563813" y="5262563"/>
            <a:ext cx="55563" cy="57150"/>
          </a:xfrm>
          <a:prstGeom prst="ellips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" name="Rectangle 437"/>
          <p:cNvSpPr>
            <a:spLocks noChangeArrowheads="1"/>
          </p:cNvSpPr>
          <p:nvPr/>
        </p:nvSpPr>
        <p:spPr bwMode="auto">
          <a:xfrm>
            <a:off x="1479550" y="6135688"/>
            <a:ext cx="19050" cy="57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" name="Rectangle 438"/>
          <p:cNvSpPr>
            <a:spLocks noChangeArrowheads="1"/>
          </p:cNvSpPr>
          <p:nvPr/>
        </p:nvSpPr>
        <p:spPr bwMode="auto">
          <a:xfrm>
            <a:off x="1479550" y="6135688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" name="Rectangle 439"/>
          <p:cNvSpPr>
            <a:spLocks noChangeArrowheads="1"/>
          </p:cNvSpPr>
          <p:nvPr/>
        </p:nvSpPr>
        <p:spPr bwMode="auto">
          <a:xfrm>
            <a:off x="1479550" y="6183313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1" name="Rectangle 440"/>
          <p:cNvSpPr>
            <a:spLocks noChangeArrowheads="1"/>
          </p:cNvSpPr>
          <p:nvPr/>
        </p:nvSpPr>
        <p:spPr bwMode="auto">
          <a:xfrm>
            <a:off x="1470025" y="6145213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2" name="Rectangle 441"/>
          <p:cNvSpPr>
            <a:spLocks noChangeArrowheads="1"/>
          </p:cNvSpPr>
          <p:nvPr/>
        </p:nvSpPr>
        <p:spPr bwMode="auto">
          <a:xfrm>
            <a:off x="1470025" y="6173788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" name="Rectangle 442"/>
          <p:cNvSpPr>
            <a:spLocks noChangeArrowheads="1"/>
          </p:cNvSpPr>
          <p:nvPr/>
        </p:nvSpPr>
        <p:spPr bwMode="auto">
          <a:xfrm>
            <a:off x="1460500" y="6154738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" name="Rectangle 443"/>
          <p:cNvSpPr>
            <a:spLocks noChangeArrowheads="1"/>
          </p:cNvSpPr>
          <p:nvPr/>
        </p:nvSpPr>
        <p:spPr bwMode="auto">
          <a:xfrm>
            <a:off x="1460500" y="6164263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" name="Rectangle 444"/>
          <p:cNvSpPr>
            <a:spLocks noChangeArrowheads="1"/>
          </p:cNvSpPr>
          <p:nvPr/>
        </p:nvSpPr>
        <p:spPr bwMode="auto">
          <a:xfrm>
            <a:off x="1460500" y="6164263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7" name="Rectangle 445"/>
          <p:cNvSpPr>
            <a:spLocks noChangeArrowheads="1"/>
          </p:cNvSpPr>
          <p:nvPr/>
        </p:nvSpPr>
        <p:spPr bwMode="auto">
          <a:xfrm>
            <a:off x="1460500" y="6154738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8" name="Oval 446"/>
          <p:cNvSpPr>
            <a:spLocks noChangeArrowheads="1"/>
          </p:cNvSpPr>
          <p:nvPr/>
        </p:nvSpPr>
        <p:spPr bwMode="auto">
          <a:xfrm>
            <a:off x="1460500" y="6135688"/>
            <a:ext cx="57150" cy="57150"/>
          </a:xfrm>
          <a:prstGeom prst="ellips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" name="Rectangle 447"/>
          <p:cNvSpPr>
            <a:spLocks noChangeArrowheads="1"/>
          </p:cNvSpPr>
          <p:nvPr/>
        </p:nvSpPr>
        <p:spPr bwMode="auto">
          <a:xfrm>
            <a:off x="2011363" y="4806950"/>
            <a:ext cx="19050" cy="57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" name="Rectangle 448"/>
          <p:cNvSpPr>
            <a:spLocks noChangeArrowheads="1"/>
          </p:cNvSpPr>
          <p:nvPr/>
        </p:nvSpPr>
        <p:spPr bwMode="auto">
          <a:xfrm>
            <a:off x="2011363" y="4806950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" name="Rectangle 449"/>
          <p:cNvSpPr>
            <a:spLocks noChangeArrowheads="1"/>
          </p:cNvSpPr>
          <p:nvPr/>
        </p:nvSpPr>
        <p:spPr bwMode="auto">
          <a:xfrm>
            <a:off x="2011363" y="4854575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" name="Rectangle 450"/>
          <p:cNvSpPr>
            <a:spLocks noChangeArrowheads="1"/>
          </p:cNvSpPr>
          <p:nvPr/>
        </p:nvSpPr>
        <p:spPr bwMode="auto">
          <a:xfrm>
            <a:off x="2001838" y="4816475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" name="Rectangle 451"/>
          <p:cNvSpPr>
            <a:spLocks noChangeArrowheads="1"/>
          </p:cNvSpPr>
          <p:nvPr/>
        </p:nvSpPr>
        <p:spPr bwMode="auto">
          <a:xfrm>
            <a:off x="2001838" y="4845050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6" name="Rectangle 452"/>
          <p:cNvSpPr>
            <a:spLocks noChangeArrowheads="1"/>
          </p:cNvSpPr>
          <p:nvPr/>
        </p:nvSpPr>
        <p:spPr bwMode="auto">
          <a:xfrm>
            <a:off x="1992313" y="4826000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7" name="Rectangle 453"/>
          <p:cNvSpPr>
            <a:spLocks noChangeArrowheads="1"/>
          </p:cNvSpPr>
          <p:nvPr/>
        </p:nvSpPr>
        <p:spPr bwMode="auto">
          <a:xfrm>
            <a:off x="1992313" y="4835525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8" name="Rectangle 454"/>
          <p:cNvSpPr>
            <a:spLocks noChangeArrowheads="1"/>
          </p:cNvSpPr>
          <p:nvPr/>
        </p:nvSpPr>
        <p:spPr bwMode="auto">
          <a:xfrm>
            <a:off x="1992313" y="4835525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" name="Rectangle 455"/>
          <p:cNvSpPr>
            <a:spLocks noChangeArrowheads="1"/>
          </p:cNvSpPr>
          <p:nvPr/>
        </p:nvSpPr>
        <p:spPr bwMode="auto">
          <a:xfrm>
            <a:off x="1992313" y="4826000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" name="Oval 456"/>
          <p:cNvSpPr>
            <a:spLocks noChangeArrowheads="1"/>
          </p:cNvSpPr>
          <p:nvPr/>
        </p:nvSpPr>
        <p:spPr bwMode="auto">
          <a:xfrm>
            <a:off x="1992313" y="4806950"/>
            <a:ext cx="57150" cy="57150"/>
          </a:xfrm>
          <a:prstGeom prst="ellips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1" name="Rectangle 457"/>
          <p:cNvSpPr>
            <a:spLocks noChangeArrowheads="1"/>
          </p:cNvSpPr>
          <p:nvPr/>
        </p:nvSpPr>
        <p:spPr bwMode="auto">
          <a:xfrm>
            <a:off x="1878013" y="4227513"/>
            <a:ext cx="19050" cy="57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2" name="Rectangle 458"/>
          <p:cNvSpPr>
            <a:spLocks noChangeArrowheads="1"/>
          </p:cNvSpPr>
          <p:nvPr/>
        </p:nvSpPr>
        <p:spPr bwMode="auto">
          <a:xfrm>
            <a:off x="1878013" y="4227513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3" name="Rectangle 459"/>
          <p:cNvSpPr>
            <a:spLocks noChangeArrowheads="1"/>
          </p:cNvSpPr>
          <p:nvPr/>
        </p:nvSpPr>
        <p:spPr bwMode="auto">
          <a:xfrm>
            <a:off x="1878013" y="4275138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4" name="Rectangle 460"/>
          <p:cNvSpPr>
            <a:spLocks noChangeArrowheads="1"/>
          </p:cNvSpPr>
          <p:nvPr/>
        </p:nvSpPr>
        <p:spPr bwMode="auto">
          <a:xfrm>
            <a:off x="1868488" y="4237038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5" name="Rectangle 461"/>
          <p:cNvSpPr>
            <a:spLocks noChangeArrowheads="1"/>
          </p:cNvSpPr>
          <p:nvPr/>
        </p:nvSpPr>
        <p:spPr bwMode="auto">
          <a:xfrm>
            <a:off x="1868488" y="4265613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6" name="Rectangle 462"/>
          <p:cNvSpPr>
            <a:spLocks noChangeArrowheads="1"/>
          </p:cNvSpPr>
          <p:nvPr/>
        </p:nvSpPr>
        <p:spPr bwMode="auto">
          <a:xfrm>
            <a:off x="1858963" y="4246563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7" name="Rectangle 463"/>
          <p:cNvSpPr>
            <a:spLocks noChangeArrowheads="1"/>
          </p:cNvSpPr>
          <p:nvPr/>
        </p:nvSpPr>
        <p:spPr bwMode="auto">
          <a:xfrm>
            <a:off x="1858963" y="4256088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8" name="Rectangle 464"/>
          <p:cNvSpPr>
            <a:spLocks noChangeArrowheads="1"/>
          </p:cNvSpPr>
          <p:nvPr/>
        </p:nvSpPr>
        <p:spPr bwMode="auto">
          <a:xfrm>
            <a:off x="1858963" y="4256088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9" name="Rectangle 465"/>
          <p:cNvSpPr>
            <a:spLocks noChangeArrowheads="1"/>
          </p:cNvSpPr>
          <p:nvPr/>
        </p:nvSpPr>
        <p:spPr bwMode="auto">
          <a:xfrm>
            <a:off x="1858963" y="4246563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" name="Oval 466"/>
          <p:cNvSpPr>
            <a:spLocks noChangeArrowheads="1"/>
          </p:cNvSpPr>
          <p:nvPr/>
        </p:nvSpPr>
        <p:spPr bwMode="auto">
          <a:xfrm>
            <a:off x="1858963" y="4227513"/>
            <a:ext cx="57150" cy="57150"/>
          </a:xfrm>
          <a:prstGeom prst="ellips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1" name="Rectangle 467"/>
          <p:cNvSpPr>
            <a:spLocks noChangeArrowheads="1"/>
          </p:cNvSpPr>
          <p:nvPr/>
        </p:nvSpPr>
        <p:spPr bwMode="auto">
          <a:xfrm>
            <a:off x="1784350" y="5994400"/>
            <a:ext cx="17463" cy="57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2" name="Rectangle 468"/>
          <p:cNvSpPr>
            <a:spLocks noChangeArrowheads="1"/>
          </p:cNvSpPr>
          <p:nvPr/>
        </p:nvSpPr>
        <p:spPr bwMode="auto">
          <a:xfrm>
            <a:off x="1784350" y="5994400"/>
            <a:ext cx="17463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3" name="Rectangle 469"/>
          <p:cNvSpPr>
            <a:spLocks noChangeArrowheads="1"/>
          </p:cNvSpPr>
          <p:nvPr/>
        </p:nvSpPr>
        <p:spPr bwMode="auto">
          <a:xfrm>
            <a:off x="1784350" y="6042025"/>
            <a:ext cx="17463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4" name="Rectangle 470"/>
          <p:cNvSpPr>
            <a:spLocks noChangeArrowheads="1"/>
          </p:cNvSpPr>
          <p:nvPr/>
        </p:nvSpPr>
        <p:spPr bwMode="auto">
          <a:xfrm>
            <a:off x="1774825" y="6003925"/>
            <a:ext cx="36513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" name="Rectangle 471"/>
          <p:cNvSpPr>
            <a:spLocks noChangeArrowheads="1"/>
          </p:cNvSpPr>
          <p:nvPr/>
        </p:nvSpPr>
        <p:spPr bwMode="auto">
          <a:xfrm>
            <a:off x="1774825" y="6032500"/>
            <a:ext cx="36513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" name="Rectangle 472"/>
          <p:cNvSpPr>
            <a:spLocks noChangeArrowheads="1"/>
          </p:cNvSpPr>
          <p:nvPr/>
        </p:nvSpPr>
        <p:spPr bwMode="auto">
          <a:xfrm>
            <a:off x="1765300" y="6013450"/>
            <a:ext cx="55563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7" name="Rectangle 473"/>
          <p:cNvSpPr>
            <a:spLocks noChangeArrowheads="1"/>
          </p:cNvSpPr>
          <p:nvPr/>
        </p:nvSpPr>
        <p:spPr bwMode="auto">
          <a:xfrm>
            <a:off x="1765300" y="6022975"/>
            <a:ext cx="55563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8" name="Rectangle 474"/>
          <p:cNvSpPr>
            <a:spLocks noChangeArrowheads="1"/>
          </p:cNvSpPr>
          <p:nvPr/>
        </p:nvSpPr>
        <p:spPr bwMode="auto">
          <a:xfrm>
            <a:off x="1765300" y="6022975"/>
            <a:ext cx="55563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" name="Rectangle 475"/>
          <p:cNvSpPr>
            <a:spLocks noChangeArrowheads="1"/>
          </p:cNvSpPr>
          <p:nvPr/>
        </p:nvSpPr>
        <p:spPr bwMode="auto">
          <a:xfrm>
            <a:off x="1765300" y="6013450"/>
            <a:ext cx="55563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" name="Oval 476"/>
          <p:cNvSpPr>
            <a:spLocks noChangeArrowheads="1"/>
          </p:cNvSpPr>
          <p:nvPr/>
        </p:nvSpPr>
        <p:spPr bwMode="auto">
          <a:xfrm>
            <a:off x="1765300" y="5994400"/>
            <a:ext cx="55563" cy="57150"/>
          </a:xfrm>
          <a:prstGeom prst="ellips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" name="Rectangle 487"/>
          <p:cNvSpPr>
            <a:spLocks noChangeArrowheads="1"/>
          </p:cNvSpPr>
          <p:nvPr/>
        </p:nvSpPr>
        <p:spPr bwMode="auto">
          <a:xfrm>
            <a:off x="2116138" y="4275138"/>
            <a:ext cx="19050" cy="57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2" name="Rectangle 488"/>
          <p:cNvSpPr>
            <a:spLocks noChangeArrowheads="1"/>
          </p:cNvSpPr>
          <p:nvPr/>
        </p:nvSpPr>
        <p:spPr bwMode="auto">
          <a:xfrm>
            <a:off x="2116138" y="4275138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3" name="Rectangle 489"/>
          <p:cNvSpPr>
            <a:spLocks noChangeArrowheads="1"/>
          </p:cNvSpPr>
          <p:nvPr/>
        </p:nvSpPr>
        <p:spPr bwMode="auto">
          <a:xfrm>
            <a:off x="2116138" y="4322763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4" name="Rectangle 490"/>
          <p:cNvSpPr>
            <a:spLocks noChangeArrowheads="1"/>
          </p:cNvSpPr>
          <p:nvPr/>
        </p:nvSpPr>
        <p:spPr bwMode="auto">
          <a:xfrm>
            <a:off x="2106613" y="4284663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5" name="Rectangle 491"/>
          <p:cNvSpPr>
            <a:spLocks noChangeArrowheads="1"/>
          </p:cNvSpPr>
          <p:nvPr/>
        </p:nvSpPr>
        <p:spPr bwMode="auto">
          <a:xfrm>
            <a:off x="2106613" y="4313238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6" name="Rectangle 492"/>
          <p:cNvSpPr>
            <a:spLocks noChangeArrowheads="1"/>
          </p:cNvSpPr>
          <p:nvPr/>
        </p:nvSpPr>
        <p:spPr bwMode="auto">
          <a:xfrm>
            <a:off x="2097088" y="4294188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7" name="Rectangle 493"/>
          <p:cNvSpPr>
            <a:spLocks noChangeArrowheads="1"/>
          </p:cNvSpPr>
          <p:nvPr/>
        </p:nvSpPr>
        <p:spPr bwMode="auto">
          <a:xfrm>
            <a:off x="2097088" y="4303713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8" name="Rectangle 494"/>
          <p:cNvSpPr>
            <a:spLocks noChangeArrowheads="1"/>
          </p:cNvSpPr>
          <p:nvPr/>
        </p:nvSpPr>
        <p:spPr bwMode="auto">
          <a:xfrm>
            <a:off x="2097088" y="4303713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9" name="Rectangle 495"/>
          <p:cNvSpPr>
            <a:spLocks noChangeArrowheads="1"/>
          </p:cNvSpPr>
          <p:nvPr/>
        </p:nvSpPr>
        <p:spPr bwMode="auto">
          <a:xfrm>
            <a:off x="2097088" y="4294188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0" name="Oval 496"/>
          <p:cNvSpPr>
            <a:spLocks noChangeArrowheads="1"/>
          </p:cNvSpPr>
          <p:nvPr/>
        </p:nvSpPr>
        <p:spPr bwMode="auto">
          <a:xfrm>
            <a:off x="2097088" y="4275138"/>
            <a:ext cx="57150" cy="57150"/>
          </a:xfrm>
          <a:prstGeom prst="ellips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" name="Rectangle 497"/>
          <p:cNvSpPr>
            <a:spLocks noChangeArrowheads="1"/>
          </p:cNvSpPr>
          <p:nvPr/>
        </p:nvSpPr>
        <p:spPr bwMode="auto">
          <a:xfrm>
            <a:off x="2039938" y="4835525"/>
            <a:ext cx="19050" cy="57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2" name="Rectangle 498"/>
          <p:cNvSpPr>
            <a:spLocks noChangeArrowheads="1"/>
          </p:cNvSpPr>
          <p:nvPr/>
        </p:nvSpPr>
        <p:spPr bwMode="auto">
          <a:xfrm>
            <a:off x="2039938" y="4835525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3" name="Rectangle 499"/>
          <p:cNvSpPr>
            <a:spLocks noChangeArrowheads="1"/>
          </p:cNvSpPr>
          <p:nvPr/>
        </p:nvSpPr>
        <p:spPr bwMode="auto">
          <a:xfrm>
            <a:off x="2039938" y="4883150"/>
            <a:ext cx="190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4" name="Rectangle 500"/>
          <p:cNvSpPr>
            <a:spLocks noChangeArrowheads="1"/>
          </p:cNvSpPr>
          <p:nvPr/>
        </p:nvSpPr>
        <p:spPr bwMode="auto">
          <a:xfrm>
            <a:off x="2030413" y="4845050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5" name="Rectangle 501"/>
          <p:cNvSpPr>
            <a:spLocks noChangeArrowheads="1"/>
          </p:cNvSpPr>
          <p:nvPr/>
        </p:nvSpPr>
        <p:spPr bwMode="auto">
          <a:xfrm>
            <a:off x="2030413" y="4873625"/>
            <a:ext cx="381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6" name="Rectangle 502"/>
          <p:cNvSpPr>
            <a:spLocks noChangeArrowheads="1"/>
          </p:cNvSpPr>
          <p:nvPr/>
        </p:nvSpPr>
        <p:spPr bwMode="auto">
          <a:xfrm>
            <a:off x="2020888" y="4854575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7" name="Rectangle 503"/>
          <p:cNvSpPr>
            <a:spLocks noChangeArrowheads="1"/>
          </p:cNvSpPr>
          <p:nvPr/>
        </p:nvSpPr>
        <p:spPr bwMode="auto">
          <a:xfrm>
            <a:off x="2020888" y="4864100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8" name="Rectangle 504"/>
          <p:cNvSpPr>
            <a:spLocks noChangeArrowheads="1"/>
          </p:cNvSpPr>
          <p:nvPr/>
        </p:nvSpPr>
        <p:spPr bwMode="auto">
          <a:xfrm>
            <a:off x="2020888" y="4864100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9" name="Rectangle 505"/>
          <p:cNvSpPr>
            <a:spLocks noChangeArrowheads="1"/>
          </p:cNvSpPr>
          <p:nvPr/>
        </p:nvSpPr>
        <p:spPr bwMode="auto">
          <a:xfrm>
            <a:off x="2020888" y="4854575"/>
            <a:ext cx="571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0" name="Oval 506"/>
          <p:cNvSpPr>
            <a:spLocks noChangeArrowheads="1"/>
          </p:cNvSpPr>
          <p:nvPr/>
        </p:nvSpPr>
        <p:spPr bwMode="auto">
          <a:xfrm>
            <a:off x="2020888" y="4835525"/>
            <a:ext cx="57150" cy="57150"/>
          </a:xfrm>
          <a:prstGeom prst="ellips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" name="Rectangle 507"/>
          <p:cNvSpPr>
            <a:spLocks noChangeArrowheads="1"/>
          </p:cNvSpPr>
          <p:nvPr/>
        </p:nvSpPr>
        <p:spPr bwMode="auto">
          <a:xfrm>
            <a:off x="1393825" y="3886200"/>
            <a:ext cx="2414588" cy="2401888"/>
          </a:xfrm>
          <a:prstGeom prst="rect">
            <a:avLst/>
          </a:prstGeom>
          <a:noFill/>
          <a:ln w="952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77" name="Group 976"/>
          <p:cNvGrpSpPr/>
          <p:nvPr/>
        </p:nvGrpSpPr>
        <p:grpSpPr>
          <a:xfrm>
            <a:off x="2116138" y="4616450"/>
            <a:ext cx="57150" cy="57151"/>
            <a:chOff x="2116138" y="4616450"/>
            <a:chExt cx="57150" cy="57151"/>
          </a:xfrm>
        </p:grpSpPr>
        <p:sp>
          <p:nvSpPr>
            <p:cNvPr id="771" name="Rectangle 5"/>
            <p:cNvSpPr>
              <a:spLocks noChangeArrowheads="1"/>
            </p:cNvSpPr>
            <p:nvPr/>
          </p:nvSpPr>
          <p:spPr bwMode="auto">
            <a:xfrm>
              <a:off x="2135188" y="4616451"/>
              <a:ext cx="19050" cy="57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2" name="Rectangle 6"/>
            <p:cNvSpPr>
              <a:spLocks noChangeArrowheads="1"/>
            </p:cNvSpPr>
            <p:nvPr/>
          </p:nvSpPr>
          <p:spPr bwMode="auto">
            <a:xfrm>
              <a:off x="2135188" y="4616451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3" name="Rectangle 7"/>
            <p:cNvSpPr>
              <a:spLocks noChangeArrowheads="1"/>
            </p:cNvSpPr>
            <p:nvPr/>
          </p:nvSpPr>
          <p:spPr bwMode="auto">
            <a:xfrm>
              <a:off x="2135188" y="4664076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4" name="Rectangle 8"/>
            <p:cNvSpPr>
              <a:spLocks noChangeArrowheads="1"/>
            </p:cNvSpPr>
            <p:nvPr/>
          </p:nvSpPr>
          <p:spPr bwMode="auto">
            <a:xfrm>
              <a:off x="2125663" y="4625976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5" name="Rectangle 9"/>
            <p:cNvSpPr>
              <a:spLocks noChangeArrowheads="1"/>
            </p:cNvSpPr>
            <p:nvPr/>
          </p:nvSpPr>
          <p:spPr bwMode="auto">
            <a:xfrm>
              <a:off x="2125663" y="4654551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6" name="Rectangle 10"/>
            <p:cNvSpPr>
              <a:spLocks noChangeArrowheads="1"/>
            </p:cNvSpPr>
            <p:nvPr/>
          </p:nvSpPr>
          <p:spPr bwMode="auto">
            <a:xfrm>
              <a:off x="2116138" y="4635501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7" name="Rectangle 11"/>
            <p:cNvSpPr>
              <a:spLocks noChangeArrowheads="1"/>
            </p:cNvSpPr>
            <p:nvPr/>
          </p:nvSpPr>
          <p:spPr bwMode="auto">
            <a:xfrm>
              <a:off x="2116138" y="4645026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" name="Rectangle 12"/>
            <p:cNvSpPr>
              <a:spLocks noChangeArrowheads="1"/>
            </p:cNvSpPr>
            <p:nvPr/>
          </p:nvSpPr>
          <p:spPr bwMode="auto">
            <a:xfrm>
              <a:off x="2116138" y="4645026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" name="Rectangle 13"/>
            <p:cNvSpPr>
              <a:spLocks noChangeArrowheads="1"/>
            </p:cNvSpPr>
            <p:nvPr/>
          </p:nvSpPr>
          <p:spPr bwMode="auto">
            <a:xfrm>
              <a:off x="2116138" y="4635501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0" name="Oval 14"/>
            <p:cNvSpPr>
              <a:spLocks noChangeArrowheads="1"/>
            </p:cNvSpPr>
            <p:nvPr/>
          </p:nvSpPr>
          <p:spPr bwMode="auto">
            <a:xfrm>
              <a:off x="2116138" y="4616451"/>
              <a:ext cx="57150" cy="571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2" name="Rectangle 508"/>
            <p:cNvSpPr>
              <a:spLocks noChangeArrowheads="1"/>
            </p:cNvSpPr>
            <p:nvPr/>
          </p:nvSpPr>
          <p:spPr bwMode="auto">
            <a:xfrm>
              <a:off x="2135188" y="4616450"/>
              <a:ext cx="19050" cy="5715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3" name="Rectangle 509"/>
            <p:cNvSpPr>
              <a:spLocks noChangeArrowheads="1"/>
            </p:cNvSpPr>
            <p:nvPr/>
          </p:nvSpPr>
          <p:spPr bwMode="auto">
            <a:xfrm>
              <a:off x="2135188" y="4616450"/>
              <a:ext cx="190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4" name="Rectangle 510"/>
            <p:cNvSpPr>
              <a:spLocks noChangeArrowheads="1"/>
            </p:cNvSpPr>
            <p:nvPr/>
          </p:nvSpPr>
          <p:spPr bwMode="auto">
            <a:xfrm>
              <a:off x="2135188" y="4664075"/>
              <a:ext cx="190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5" name="Rectangle 511"/>
            <p:cNvSpPr>
              <a:spLocks noChangeArrowheads="1"/>
            </p:cNvSpPr>
            <p:nvPr/>
          </p:nvSpPr>
          <p:spPr bwMode="auto">
            <a:xfrm>
              <a:off x="2125663" y="4625975"/>
              <a:ext cx="3810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6" name="Rectangle 512"/>
            <p:cNvSpPr>
              <a:spLocks noChangeArrowheads="1"/>
            </p:cNvSpPr>
            <p:nvPr/>
          </p:nvSpPr>
          <p:spPr bwMode="auto">
            <a:xfrm>
              <a:off x="2125663" y="4654550"/>
              <a:ext cx="3810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7" name="Rectangle 513"/>
            <p:cNvSpPr>
              <a:spLocks noChangeArrowheads="1"/>
            </p:cNvSpPr>
            <p:nvPr/>
          </p:nvSpPr>
          <p:spPr bwMode="auto">
            <a:xfrm>
              <a:off x="2116138" y="4635500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8" name="Rectangle 514"/>
            <p:cNvSpPr>
              <a:spLocks noChangeArrowheads="1"/>
            </p:cNvSpPr>
            <p:nvPr/>
          </p:nvSpPr>
          <p:spPr bwMode="auto">
            <a:xfrm>
              <a:off x="2116138" y="4645025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9" name="Rectangle 515"/>
            <p:cNvSpPr>
              <a:spLocks noChangeArrowheads="1"/>
            </p:cNvSpPr>
            <p:nvPr/>
          </p:nvSpPr>
          <p:spPr bwMode="auto">
            <a:xfrm>
              <a:off x="2116138" y="4645025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0" name="Rectangle 516"/>
            <p:cNvSpPr>
              <a:spLocks noChangeArrowheads="1"/>
            </p:cNvSpPr>
            <p:nvPr/>
          </p:nvSpPr>
          <p:spPr bwMode="auto">
            <a:xfrm>
              <a:off x="2116138" y="4635500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" name="Oval 517"/>
            <p:cNvSpPr>
              <a:spLocks noChangeArrowheads="1"/>
            </p:cNvSpPr>
            <p:nvPr/>
          </p:nvSpPr>
          <p:spPr bwMode="auto">
            <a:xfrm>
              <a:off x="2116138" y="4616450"/>
              <a:ext cx="57150" cy="57150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74" name="Group 973"/>
          <p:cNvGrpSpPr/>
          <p:nvPr/>
        </p:nvGrpSpPr>
        <p:grpSpPr>
          <a:xfrm>
            <a:off x="3343275" y="5842000"/>
            <a:ext cx="57150" cy="57151"/>
            <a:chOff x="3343275" y="5842000"/>
            <a:chExt cx="57150" cy="57151"/>
          </a:xfrm>
        </p:grpSpPr>
        <p:sp>
          <p:nvSpPr>
            <p:cNvPr id="811" name="Rectangle 45"/>
            <p:cNvSpPr>
              <a:spLocks noChangeArrowheads="1"/>
            </p:cNvSpPr>
            <p:nvPr/>
          </p:nvSpPr>
          <p:spPr bwMode="auto">
            <a:xfrm>
              <a:off x="3362325" y="5842001"/>
              <a:ext cx="19050" cy="57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2" name="Rectangle 46"/>
            <p:cNvSpPr>
              <a:spLocks noChangeArrowheads="1"/>
            </p:cNvSpPr>
            <p:nvPr/>
          </p:nvSpPr>
          <p:spPr bwMode="auto">
            <a:xfrm>
              <a:off x="3362325" y="5842001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3" name="Rectangle 47"/>
            <p:cNvSpPr>
              <a:spLocks noChangeArrowheads="1"/>
            </p:cNvSpPr>
            <p:nvPr/>
          </p:nvSpPr>
          <p:spPr bwMode="auto">
            <a:xfrm>
              <a:off x="3362325" y="5889626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4" name="Rectangle 48"/>
            <p:cNvSpPr>
              <a:spLocks noChangeArrowheads="1"/>
            </p:cNvSpPr>
            <p:nvPr/>
          </p:nvSpPr>
          <p:spPr bwMode="auto">
            <a:xfrm>
              <a:off x="3352800" y="5851526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5" name="Rectangle 49"/>
            <p:cNvSpPr>
              <a:spLocks noChangeArrowheads="1"/>
            </p:cNvSpPr>
            <p:nvPr/>
          </p:nvSpPr>
          <p:spPr bwMode="auto">
            <a:xfrm>
              <a:off x="3352800" y="5880101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6" name="Rectangle 50"/>
            <p:cNvSpPr>
              <a:spLocks noChangeArrowheads="1"/>
            </p:cNvSpPr>
            <p:nvPr/>
          </p:nvSpPr>
          <p:spPr bwMode="auto">
            <a:xfrm>
              <a:off x="3343275" y="5861051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7" name="Rectangle 51"/>
            <p:cNvSpPr>
              <a:spLocks noChangeArrowheads="1"/>
            </p:cNvSpPr>
            <p:nvPr/>
          </p:nvSpPr>
          <p:spPr bwMode="auto">
            <a:xfrm>
              <a:off x="3343275" y="5870576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8" name="Rectangle 52"/>
            <p:cNvSpPr>
              <a:spLocks noChangeArrowheads="1"/>
            </p:cNvSpPr>
            <p:nvPr/>
          </p:nvSpPr>
          <p:spPr bwMode="auto">
            <a:xfrm>
              <a:off x="3343275" y="5870576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" name="Rectangle 53"/>
            <p:cNvSpPr>
              <a:spLocks noChangeArrowheads="1"/>
            </p:cNvSpPr>
            <p:nvPr/>
          </p:nvSpPr>
          <p:spPr bwMode="auto">
            <a:xfrm>
              <a:off x="3343275" y="5861051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" name="Oval 54"/>
            <p:cNvSpPr>
              <a:spLocks noChangeArrowheads="1"/>
            </p:cNvSpPr>
            <p:nvPr/>
          </p:nvSpPr>
          <p:spPr bwMode="auto">
            <a:xfrm>
              <a:off x="3343275" y="5842001"/>
              <a:ext cx="57150" cy="571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2" name="Rectangle 518"/>
            <p:cNvSpPr>
              <a:spLocks noChangeArrowheads="1"/>
            </p:cNvSpPr>
            <p:nvPr/>
          </p:nvSpPr>
          <p:spPr bwMode="auto">
            <a:xfrm>
              <a:off x="3362325" y="5842000"/>
              <a:ext cx="19050" cy="5715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3" name="Rectangle 519"/>
            <p:cNvSpPr>
              <a:spLocks noChangeArrowheads="1"/>
            </p:cNvSpPr>
            <p:nvPr/>
          </p:nvSpPr>
          <p:spPr bwMode="auto">
            <a:xfrm>
              <a:off x="3362325" y="5842000"/>
              <a:ext cx="190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4" name="Rectangle 520"/>
            <p:cNvSpPr>
              <a:spLocks noChangeArrowheads="1"/>
            </p:cNvSpPr>
            <p:nvPr/>
          </p:nvSpPr>
          <p:spPr bwMode="auto">
            <a:xfrm>
              <a:off x="3362325" y="5889625"/>
              <a:ext cx="190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5" name="Rectangle 521"/>
            <p:cNvSpPr>
              <a:spLocks noChangeArrowheads="1"/>
            </p:cNvSpPr>
            <p:nvPr/>
          </p:nvSpPr>
          <p:spPr bwMode="auto">
            <a:xfrm>
              <a:off x="3352800" y="5851525"/>
              <a:ext cx="3810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" name="Rectangle 522"/>
            <p:cNvSpPr>
              <a:spLocks noChangeArrowheads="1"/>
            </p:cNvSpPr>
            <p:nvPr/>
          </p:nvSpPr>
          <p:spPr bwMode="auto">
            <a:xfrm>
              <a:off x="3352800" y="5880100"/>
              <a:ext cx="3810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7" name="Rectangle 523"/>
            <p:cNvSpPr>
              <a:spLocks noChangeArrowheads="1"/>
            </p:cNvSpPr>
            <p:nvPr/>
          </p:nvSpPr>
          <p:spPr bwMode="auto">
            <a:xfrm>
              <a:off x="3343275" y="5861050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8" name="Rectangle 524"/>
            <p:cNvSpPr>
              <a:spLocks noChangeArrowheads="1"/>
            </p:cNvSpPr>
            <p:nvPr/>
          </p:nvSpPr>
          <p:spPr bwMode="auto">
            <a:xfrm>
              <a:off x="3343275" y="5870575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9" name="Rectangle 525"/>
            <p:cNvSpPr>
              <a:spLocks noChangeArrowheads="1"/>
            </p:cNvSpPr>
            <p:nvPr/>
          </p:nvSpPr>
          <p:spPr bwMode="auto">
            <a:xfrm>
              <a:off x="3343275" y="5870575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0" name="Rectangle 526"/>
            <p:cNvSpPr>
              <a:spLocks noChangeArrowheads="1"/>
            </p:cNvSpPr>
            <p:nvPr/>
          </p:nvSpPr>
          <p:spPr bwMode="auto">
            <a:xfrm>
              <a:off x="3343275" y="5861050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" name="Oval 527"/>
            <p:cNvSpPr>
              <a:spLocks noChangeArrowheads="1"/>
            </p:cNvSpPr>
            <p:nvPr/>
          </p:nvSpPr>
          <p:spPr bwMode="auto">
            <a:xfrm>
              <a:off x="3343275" y="5842000"/>
              <a:ext cx="57150" cy="57150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72" name="Group 971"/>
          <p:cNvGrpSpPr/>
          <p:nvPr/>
        </p:nvGrpSpPr>
        <p:grpSpPr>
          <a:xfrm>
            <a:off x="3067050" y="4778375"/>
            <a:ext cx="57150" cy="57151"/>
            <a:chOff x="3067050" y="4778375"/>
            <a:chExt cx="57150" cy="57151"/>
          </a:xfrm>
        </p:grpSpPr>
        <p:sp>
          <p:nvSpPr>
            <p:cNvPr id="821" name="Rectangle 55"/>
            <p:cNvSpPr>
              <a:spLocks noChangeArrowheads="1"/>
            </p:cNvSpPr>
            <p:nvPr/>
          </p:nvSpPr>
          <p:spPr bwMode="auto">
            <a:xfrm>
              <a:off x="3086100" y="4778376"/>
              <a:ext cx="19050" cy="57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" name="Rectangle 56"/>
            <p:cNvSpPr>
              <a:spLocks noChangeArrowheads="1"/>
            </p:cNvSpPr>
            <p:nvPr/>
          </p:nvSpPr>
          <p:spPr bwMode="auto">
            <a:xfrm>
              <a:off x="3086100" y="4778376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3" name="Rectangle 57"/>
            <p:cNvSpPr>
              <a:spLocks noChangeArrowheads="1"/>
            </p:cNvSpPr>
            <p:nvPr/>
          </p:nvSpPr>
          <p:spPr bwMode="auto">
            <a:xfrm>
              <a:off x="3086100" y="4826001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4" name="Rectangle 58"/>
            <p:cNvSpPr>
              <a:spLocks noChangeArrowheads="1"/>
            </p:cNvSpPr>
            <p:nvPr/>
          </p:nvSpPr>
          <p:spPr bwMode="auto">
            <a:xfrm>
              <a:off x="3076575" y="4787901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5" name="Rectangle 59"/>
            <p:cNvSpPr>
              <a:spLocks noChangeArrowheads="1"/>
            </p:cNvSpPr>
            <p:nvPr/>
          </p:nvSpPr>
          <p:spPr bwMode="auto">
            <a:xfrm>
              <a:off x="3076575" y="4816476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6" name="Rectangle 60"/>
            <p:cNvSpPr>
              <a:spLocks noChangeArrowheads="1"/>
            </p:cNvSpPr>
            <p:nvPr/>
          </p:nvSpPr>
          <p:spPr bwMode="auto">
            <a:xfrm>
              <a:off x="3067050" y="4797426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7" name="Rectangle 61"/>
            <p:cNvSpPr>
              <a:spLocks noChangeArrowheads="1"/>
            </p:cNvSpPr>
            <p:nvPr/>
          </p:nvSpPr>
          <p:spPr bwMode="auto">
            <a:xfrm>
              <a:off x="3067050" y="4806951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8" name="Rectangle 62"/>
            <p:cNvSpPr>
              <a:spLocks noChangeArrowheads="1"/>
            </p:cNvSpPr>
            <p:nvPr/>
          </p:nvSpPr>
          <p:spPr bwMode="auto">
            <a:xfrm>
              <a:off x="3067050" y="4806951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" name="Rectangle 63"/>
            <p:cNvSpPr>
              <a:spLocks noChangeArrowheads="1"/>
            </p:cNvSpPr>
            <p:nvPr/>
          </p:nvSpPr>
          <p:spPr bwMode="auto">
            <a:xfrm>
              <a:off x="3067050" y="4797426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0" name="Oval 64"/>
            <p:cNvSpPr>
              <a:spLocks noChangeArrowheads="1"/>
            </p:cNvSpPr>
            <p:nvPr/>
          </p:nvSpPr>
          <p:spPr bwMode="auto">
            <a:xfrm>
              <a:off x="3067050" y="4778376"/>
              <a:ext cx="57150" cy="571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" name="Rectangle 528"/>
            <p:cNvSpPr>
              <a:spLocks noChangeArrowheads="1"/>
            </p:cNvSpPr>
            <p:nvPr/>
          </p:nvSpPr>
          <p:spPr bwMode="auto">
            <a:xfrm>
              <a:off x="3086100" y="4778375"/>
              <a:ext cx="19050" cy="5715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3" name="Rectangle 529"/>
            <p:cNvSpPr>
              <a:spLocks noChangeArrowheads="1"/>
            </p:cNvSpPr>
            <p:nvPr/>
          </p:nvSpPr>
          <p:spPr bwMode="auto">
            <a:xfrm>
              <a:off x="3086100" y="4778375"/>
              <a:ext cx="190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4" name="Rectangle 530"/>
            <p:cNvSpPr>
              <a:spLocks noChangeArrowheads="1"/>
            </p:cNvSpPr>
            <p:nvPr/>
          </p:nvSpPr>
          <p:spPr bwMode="auto">
            <a:xfrm>
              <a:off x="3086100" y="4826000"/>
              <a:ext cx="190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5" name="Rectangle 531"/>
            <p:cNvSpPr>
              <a:spLocks noChangeArrowheads="1"/>
            </p:cNvSpPr>
            <p:nvPr/>
          </p:nvSpPr>
          <p:spPr bwMode="auto">
            <a:xfrm>
              <a:off x="3076575" y="4787900"/>
              <a:ext cx="3810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6" name="Rectangle 532"/>
            <p:cNvSpPr>
              <a:spLocks noChangeArrowheads="1"/>
            </p:cNvSpPr>
            <p:nvPr/>
          </p:nvSpPr>
          <p:spPr bwMode="auto">
            <a:xfrm>
              <a:off x="3076575" y="4816475"/>
              <a:ext cx="3810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7" name="Rectangle 533"/>
            <p:cNvSpPr>
              <a:spLocks noChangeArrowheads="1"/>
            </p:cNvSpPr>
            <p:nvPr/>
          </p:nvSpPr>
          <p:spPr bwMode="auto">
            <a:xfrm>
              <a:off x="3067050" y="4797425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8" name="Rectangle 534"/>
            <p:cNvSpPr>
              <a:spLocks noChangeArrowheads="1"/>
            </p:cNvSpPr>
            <p:nvPr/>
          </p:nvSpPr>
          <p:spPr bwMode="auto">
            <a:xfrm>
              <a:off x="3067050" y="4806950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9" name="Rectangle 535"/>
            <p:cNvSpPr>
              <a:spLocks noChangeArrowheads="1"/>
            </p:cNvSpPr>
            <p:nvPr/>
          </p:nvSpPr>
          <p:spPr bwMode="auto">
            <a:xfrm>
              <a:off x="3067050" y="4806950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0" name="Rectangle 536"/>
            <p:cNvSpPr>
              <a:spLocks noChangeArrowheads="1"/>
            </p:cNvSpPr>
            <p:nvPr/>
          </p:nvSpPr>
          <p:spPr bwMode="auto">
            <a:xfrm>
              <a:off x="3067050" y="4797425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" name="Oval 537"/>
            <p:cNvSpPr>
              <a:spLocks noChangeArrowheads="1"/>
            </p:cNvSpPr>
            <p:nvPr/>
          </p:nvSpPr>
          <p:spPr bwMode="auto">
            <a:xfrm>
              <a:off x="3067050" y="4778375"/>
              <a:ext cx="57150" cy="57150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79" name="Group 978"/>
          <p:cNvGrpSpPr/>
          <p:nvPr/>
        </p:nvGrpSpPr>
        <p:grpSpPr>
          <a:xfrm>
            <a:off x="2373313" y="6135688"/>
            <a:ext cx="57150" cy="57150"/>
            <a:chOff x="2373313" y="6135688"/>
            <a:chExt cx="57150" cy="57150"/>
          </a:xfrm>
        </p:grpSpPr>
        <p:sp>
          <p:nvSpPr>
            <p:cNvPr id="851" name="Rectangle 85"/>
            <p:cNvSpPr>
              <a:spLocks noChangeArrowheads="1"/>
            </p:cNvSpPr>
            <p:nvPr/>
          </p:nvSpPr>
          <p:spPr bwMode="auto">
            <a:xfrm>
              <a:off x="2392363" y="6135688"/>
              <a:ext cx="19050" cy="57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2" name="Rectangle 86"/>
            <p:cNvSpPr>
              <a:spLocks noChangeArrowheads="1"/>
            </p:cNvSpPr>
            <p:nvPr/>
          </p:nvSpPr>
          <p:spPr bwMode="auto">
            <a:xfrm>
              <a:off x="2392363" y="6135688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3" name="Rectangle 87"/>
            <p:cNvSpPr>
              <a:spLocks noChangeArrowheads="1"/>
            </p:cNvSpPr>
            <p:nvPr/>
          </p:nvSpPr>
          <p:spPr bwMode="auto">
            <a:xfrm>
              <a:off x="2392363" y="6183313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4" name="Rectangle 88"/>
            <p:cNvSpPr>
              <a:spLocks noChangeArrowheads="1"/>
            </p:cNvSpPr>
            <p:nvPr/>
          </p:nvSpPr>
          <p:spPr bwMode="auto">
            <a:xfrm>
              <a:off x="2382838" y="6145213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5" name="Rectangle 89"/>
            <p:cNvSpPr>
              <a:spLocks noChangeArrowheads="1"/>
            </p:cNvSpPr>
            <p:nvPr/>
          </p:nvSpPr>
          <p:spPr bwMode="auto">
            <a:xfrm>
              <a:off x="2382838" y="6173788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6" name="Rectangle 90"/>
            <p:cNvSpPr>
              <a:spLocks noChangeArrowheads="1"/>
            </p:cNvSpPr>
            <p:nvPr/>
          </p:nvSpPr>
          <p:spPr bwMode="auto">
            <a:xfrm>
              <a:off x="2373313" y="615473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7" name="Rectangle 91"/>
            <p:cNvSpPr>
              <a:spLocks noChangeArrowheads="1"/>
            </p:cNvSpPr>
            <p:nvPr/>
          </p:nvSpPr>
          <p:spPr bwMode="auto">
            <a:xfrm>
              <a:off x="2373313" y="616426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8" name="Rectangle 92"/>
            <p:cNvSpPr>
              <a:spLocks noChangeArrowheads="1"/>
            </p:cNvSpPr>
            <p:nvPr/>
          </p:nvSpPr>
          <p:spPr bwMode="auto">
            <a:xfrm>
              <a:off x="2373313" y="616426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9" name="Rectangle 93"/>
            <p:cNvSpPr>
              <a:spLocks noChangeArrowheads="1"/>
            </p:cNvSpPr>
            <p:nvPr/>
          </p:nvSpPr>
          <p:spPr bwMode="auto">
            <a:xfrm>
              <a:off x="2373313" y="615473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0" name="Oval 94"/>
            <p:cNvSpPr>
              <a:spLocks noChangeArrowheads="1"/>
            </p:cNvSpPr>
            <p:nvPr/>
          </p:nvSpPr>
          <p:spPr bwMode="auto">
            <a:xfrm>
              <a:off x="2373313" y="6135688"/>
              <a:ext cx="57150" cy="571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" name="Rectangle 538"/>
            <p:cNvSpPr>
              <a:spLocks noChangeArrowheads="1"/>
            </p:cNvSpPr>
            <p:nvPr/>
          </p:nvSpPr>
          <p:spPr bwMode="auto">
            <a:xfrm>
              <a:off x="2392363" y="6135688"/>
              <a:ext cx="19050" cy="5715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3" name="Rectangle 539"/>
            <p:cNvSpPr>
              <a:spLocks noChangeArrowheads="1"/>
            </p:cNvSpPr>
            <p:nvPr/>
          </p:nvSpPr>
          <p:spPr bwMode="auto">
            <a:xfrm>
              <a:off x="2392363" y="6135688"/>
              <a:ext cx="190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4" name="Rectangle 540"/>
            <p:cNvSpPr>
              <a:spLocks noChangeArrowheads="1"/>
            </p:cNvSpPr>
            <p:nvPr/>
          </p:nvSpPr>
          <p:spPr bwMode="auto">
            <a:xfrm>
              <a:off x="2392363" y="6183313"/>
              <a:ext cx="190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5" name="Rectangle 541"/>
            <p:cNvSpPr>
              <a:spLocks noChangeArrowheads="1"/>
            </p:cNvSpPr>
            <p:nvPr/>
          </p:nvSpPr>
          <p:spPr bwMode="auto">
            <a:xfrm>
              <a:off x="2382838" y="6145213"/>
              <a:ext cx="3810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6" name="Rectangle 542"/>
            <p:cNvSpPr>
              <a:spLocks noChangeArrowheads="1"/>
            </p:cNvSpPr>
            <p:nvPr/>
          </p:nvSpPr>
          <p:spPr bwMode="auto">
            <a:xfrm>
              <a:off x="2382838" y="6173788"/>
              <a:ext cx="3810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" name="Rectangle 543"/>
            <p:cNvSpPr>
              <a:spLocks noChangeArrowheads="1"/>
            </p:cNvSpPr>
            <p:nvPr/>
          </p:nvSpPr>
          <p:spPr bwMode="auto">
            <a:xfrm>
              <a:off x="2373313" y="6154738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" name="Rectangle 544"/>
            <p:cNvSpPr>
              <a:spLocks noChangeArrowheads="1"/>
            </p:cNvSpPr>
            <p:nvPr/>
          </p:nvSpPr>
          <p:spPr bwMode="auto">
            <a:xfrm>
              <a:off x="2373313" y="6164263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9" name="Rectangle 545"/>
            <p:cNvSpPr>
              <a:spLocks noChangeArrowheads="1"/>
            </p:cNvSpPr>
            <p:nvPr/>
          </p:nvSpPr>
          <p:spPr bwMode="auto">
            <a:xfrm>
              <a:off x="2373313" y="6164263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0" name="Rectangle 546"/>
            <p:cNvSpPr>
              <a:spLocks noChangeArrowheads="1"/>
            </p:cNvSpPr>
            <p:nvPr/>
          </p:nvSpPr>
          <p:spPr bwMode="auto">
            <a:xfrm>
              <a:off x="2373313" y="6154738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1" name="Oval 547"/>
            <p:cNvSpPr>
              <a:spLocks noChangeArrowheads="1"/>
            </p:cNvSpPr>
            <p:nvPr/>
          </p:nvSpPr>
          <p:spPr bwMode="auto">
            <a:xfrm>
              <a:off x="2373313" y="6135688"/>
              <a:ext cx="57150" cy="57150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76" name="Group 975"/>
          <p:cNvGrpSpPr/>
          <p:nvPr/>
        </p:nvGrpSpPr>
        <p:grpSpPr>
          <a:xfrm>
            <a:off x="2278063" y="5937250"/>
            <a:ext cx="57150" cy="57151"/>
            <a:chOff x="2278063" y="5937250"/>
            <a:chExt cx="57150" cy="57151"/>
          </a:xfrm>
        </p:grpSpPr>
        <p:sp>
          <p:nvSpPr>
            <p:cNvPr id="861" name="Rectangle 95"/>
            <p:cNvSpPr>
              <a:spLocks noChangeArrowheads="1"/>
            </p:cNvSpPr>
            <p:nvPr/>
          </p:nvSpPr>
          <p:spPr bwMode="auto">
            <a:xfrm>
              <a:off x="2297113" y="5937251"/>
              <a:ext cx="19050" cy="57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2" name="Rectangle 96"/>
            <p:cNvSpPr>
              <a:spLocks noChangeArrowheads="1"/>
            </p:cNvSpPr>
            <p:nvPr/>
          </p:nvSpPr>
          <p:spPr bwMode="auto">
            <a:xfrm>
              <a:off x="2297113" y="5937251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3" name="Rectangle 97"/>
            <p:cNvSpPr>
              <a:spLocks noChangeArrowheads="1"/>
            </p:cNvSpPr>
            <p:nvPr/>
          </p:nvSpPr>
          <p:spPr bwMode="auto">
            <a:xfrm>
              <a:off x="2297113" y="5984876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4" name="Rectangle 98"/>
            <p:cNvSpPr>
              <a:spLocks noChangeArrowheads="1"/>
            </p:cNvSpPr>
            <p:nvPr/>
          </p:nvSpPr>
          <p:spPr bwMode="auto">
            <a:xfrm>
              <a:off x="2287588" y="5946776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5" name="Rectangle 99"/>
            <p:cNvSpPr>
              <a:spLocks noChangeArrowheads="1"/>
            </p:cNvSpPr>
            <p:nvPr/>
          </p:nvSpPr>
          <p:spPr bwMode="auto">
            <a:xfrm>
              <a:off x="2287588" y="5975351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6" name="Rectangle 100"/>
            <p:cNvSpPr>
              <a:spLocks noChangeArrowheads="1"/>
            </p:cNvSpPr>
            <p:nvPr/>
          </p:nvSpPr>
          <p:spPr bwMode="auto">
            <a:xfrm>
              <a:off x="2278063" y="5956301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7" name="Rectangle 101"/>
            <p:cNvSpPr>
              <a:spLocks noChangeArrowheads="1"/>
            </p:cNvSpPr>
            <p:nvPr/>
          </p:nvSpPr>
          <p:spPr bwMode="auto">
            <a:xfrm>
              <a:off x="2278063" y="5965826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8" name="Rectangle 102"/>
            <p:cNvSpPr>
              <a:spLocks noChangeArrowheads="1"/>
            </p:cNvSpPr>
            <p:nvPr/>
          </p:nvSpPr>
          <p:spPr bwMode="auto">
            <a:xfrm>
              <a:off x="2278063" y="5965826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9" name="Rectangle 103"/>
            <p:cNvSpPr>
              <a:spLocks noChangeArrowheads="1"/>
            </p:cNvSpPr>
            <p:nvPr/>
          </p:nvSpPr>
          <p:spPr bwMode="auto">
            <a:xfrm>
              <a:off x="2278063" y="5956301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" name="Oval 104"/>
            <p:cNvSpPr>
              <a:spLocks noChangeArrowheads="1"/>
            </p:cNvSpPr>
            <p:nvPr/>
          </p:nvSpPr>
          <p:spPr bwMode="auto">
            <a:xfrm>
              <a:off x="2278063" y="5937251"/>
              <a:ext cx="57150" cy="571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" name="Rectangle 548"/>
            <p:cNvSpPr>
              <a:spLocks noChangeArrowheads="1"/>
            </p:cNvSpPr>
            <p:nvPr/>
          </p:nvSpPr>
          <p:spPr bwMode="auto">
            <a:xfrm>
              <a:off x="2297113" y="5937250"/>
              <a:ext cx="19050" cy="5715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" name="Rectangle 549"/>
            <p:cNvSpPr>
              <a:spLocks noChangeArrowheads="1"/>
            </p:cNvSpPr>
            <p:nvPr/>
          </p:nvSpPr>
          <p:spPr bwMode="auto">
            <a:xfrm>
              <a:off x="2297113" y="5937250"/>
              <a:ext cx="190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" name="Rectangle 550"/>
            <p:cNvSpPr>
              <a:spLocks noChangeArrowheads="1"/>
            </p:cNvSpPr>
            <p:nvPr/>
          </p:nvSpPr>
          <p:spPr bwMode="auto">
            <a:xfrm>
              <a:off x="2297113" y="5984875"/>
              <a:ext cx="190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" name="Rectangle 551"/>
            <p:cNvSpPr>
              <a:spLocks noChangeArrowheads="1"/>
            </p:cNvSpPr>
            <p:nvPr/>
          </p:nvSpPr>
          <p:spPr bwMode="auto">
            <a:xfrm>
              <a:off x="2287588" y="5946775"/>
              <a:ext cx="3810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" name="Rectangle 552"/>
            <p:cNvSpPr>
              <a:spLocks noChangeArrowheads="1"/>
            </p:cNvSpPr>
            <p:nvPr/>
          </p:nvSpPr>
          <p:spPr bwMode="auto">
            <a:xfrm>
              <a:off x="2287588" y="5975350"/>
              <a:ext cx="3810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" name="Rectangle 553"/>
            <p:cNvSpPr>
              <a:spLocks noChangeArrowheads="1"/>
            </p:cNvSpPr>
            <p:nvPr/>
          </p:nvSpPr>
          <p:spPr bwMode="auto">
            <a:xfrm>
              <a:off x="2278063" y="5956300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" name="Rectangle 554"/>
            <p:cNvSpPr>
              <a:spLocks noChangeArrowheads="1"/>
            </p:cNvSpPr>
            <p:nvPr/>
          </p:nvSpPr>
          <p:spPr bwMode="auto">
            <a:xfrm>
              <a:off x="2278063" y="5965825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" name="Rectangle 555"/>
            <p:cNvSpPr>
              <a:spLocks noChangeArrowheads="1"/>
            </p:cNvSpPr>
            <p:nvPr/>
          </p:nvSpPr>
          <p:spPr bwMode="auto">
            <a:xfrm>
              <a:off x="2278063" y="5965825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" name="Rectangle 556"/>
            <p:cNvSpPr>
              <a:spLocks noChangeArrowheads="1"/>
            </p:cNvSpPr>
            <p:nvPr/>
          </p:nvSpPr>
          <p:spPr bwMode="auto">
            <a:xfrm>
              <a:off x="2278063" y="5956300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1" name="Oval 557"/>
            <p:cNvSpPr>
              <a:spLocks noChangeArrowheads="1"/>
            </p:cNvSpPr>
            <p:nvPr/>
          </p:nvSpPr>
          <p:spPr bwMode="auto">
            <a:xfrm>
              <a:off x="2278063" y="5937250"/>
              <a:ext cx="57150" cy="57150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73" name="Group 972"/>
          <p:cNvGrpSpPr/>
          <p:nvPr/>
        </p:nvGrpSpPr>
        <p:grpSpPr>
          <a:xfrm>
            <a:off x="2809875" y="5491163"/>
            <a:ext cx="57150" cy="57150"/>
            <a:chOff x="2809875" y="5491163"/>
            <a:chExt cx="57150" cy="57150"/>
          </a:xfrm>
        </p:grpSpPr>
        <p:sp>
          <p:nvSpPr>
            <p:cNvPr id="881" name="Rectangle 115"/>
            <p:cNvSpPr>
              <a:spLocks noChangeArrowheads="1"/>
            </p:cNvSpPr>
            <p:nvPr/>
          </p:nvSpPr>
          <p:spPr bwMode="auto">
            <a:xfrm>
              <a:off x="2828925" y="5491163"/>
              <a:ext cx="19050" cy="57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2" name="Rectangle 116"/>
            <p:cNvSpPr>
              <a:spLocks noChangeArrowheads="1"/>
            </p:cNvSpPr>
            <p:nvPr/>
          </p:nvSpPr>
          <p:spPr bwMode="auto">
            <a:xfrm>
              <a:off x="2828925" y="5491163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3" name="Rectangle 117"/>
            <p:cNvSpPr>
              <a:spLocks noChangeArrowheads="1"/>
            </p:cNvSpPr>
            <p:nvPr/>
          </p:nvSpPr>
          <p:spPr bwMode="auto">
            <a:xfrm>
              <a:off x="2828925" y="5538788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4" name="Rectangle 118"/>
            <p:cNvSpPr>
              <a:spLocks noChangeArrowheads="1"/>
            </p:cNvSpPr>
            <p:nvPr/>
          </p:nvSpPr>
          <p:spPr bwMode="auto">
            <a:xfrm>
              <a:off x="2819400" y="5500688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5" name="Rectangle 119"/>
            <p:cNvSpPr>
              <a:spLocks noChangeArrowheads="1"/>
            </p:cNvSpPr>
            <p:nvPr/>
          </p:nvSpPr>
          <p:spPr bwMode="auto">
            <a:xfrm>
              <a:off x="2819400" y="5529263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6" name="Rectangle 120"/>
            <p:cNvSpPr>
              <a:spLocks noChangeArrowheads="1"/>
            </p:cNvSpPr>
            <p:nvPr/>
          </p:nvSpPr>
          <p:spPr bwMode="auto">
            <a:xfrm>
              <a:off x="2809875" y="551021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7" name="Rectangle 121"/>
            <p:cNvSpPr>
              <a:spLocks noChangeArrowheads="1"/>
            </p:cNvSpPr>
            <p:nvPr/>
          </p:nvSpPr>
          <p:spPr bwMode="auto">
            <a:xfrm>
              <a:off x="2809875" y="551973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8" name="Rectangle 122"/>
            <p:cNvSpPr>
              <a:spLocks noChangeArrowheads="1"/>
            </p:cNvSpPr>
            <p:nvPr/>
          </p:nvSpPr>
          <p:spPr bwMode="auto">
            <a:xfrm>
              <a:off x="2809875" y="551973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9" name="Rectangle 123"/>
            <p:cNvSpPr>
              <a:spLocks noChangeArrowheads="1"/>
            </p:cNvSpPr>
            <p:nvPr/>
          </p:nvSpPr>
          <p:spPr bwMode="auto">
            <a:xfrm>
              <a:off x="2809875" y="551021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0" name="Oval 124"/>
            <p:cNvSpPr>
              <a:spLocks noChangeArrowheads="1"/>
            </p:cNvSpPr>
            <p:nvPr/>
          </p:nvSpPr>
          <p:spPr bwMode="auto">
            <a:xfrm>
              <a:off x="2809875" y="5491163"/>
              <a:ext cx="57150" cy="571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" name="Rectangle 558"/>
            <p:cNvSpPr>
              <a:spLocks noChangeArrowheads="1"/>
            </p:cNvSpPr>
            <p:nvPr/>
          </p:nvSpPr>
          <p:spPr bwMode="auto">
            <a:xfrm>
              <a:off x="2828925" y="5491163"/>
              <a:ext cx="19050" cy="5715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" name="Rectangle 559"/>
            <p:cNvSpPr>
              <a:spLocks noChangeArrowheads="1"/>
            </p:cNvSpPr>
            <p:nvPr/>
          </p:nvSpPr>
          <p:spPr bwMode="auto">
            <a:xfrm>
              <a:off x="2828925" y="5491163"/>
              <a:ext cx="190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4" name="Rectangle 560"/>
            <p:cNvSpPr>
              <a:spLocks noChangeArrowheads="1"/>
            </p:cNvSpPr>
            <p:nvPr/>
          </p:nvSpPr>
          <p:spPr bwMode="auto">
            <a:xfrm>
              <a:off x="2828925" y="5538788"/>
              <a:ext cx="190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5" name="Rectangle 561"/>
            <p:cNvSpPr>
              <a:spLocks noChangeArrowheads="1"/>
            </p:cNvSpPr>
            <p:nvPr/>
          </p:nvSpPr>
          <p:spPr bwMode="auto">
            <a:xfrm>
              <a:off x="2819400" y="5500688"/>
              <a:ext cx="3810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6" name="Rectangle 562"/>
            <p:cNvSpPr>
              <a:spLocks noChangeArrowheads="1"/>
            </p:cNvSpPr>
            <p:nvPr/>
          </p:nvSpPr>
          <p:spPr bwMode="auto">
            <a:xfrm>
              <a:off x="2819400" y="5529263"/>
              <a:ext cx="3810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7" name="Rectangle 563"/>
            <p:cNvSpPr>
              <a:spLocks noChangeArrowheads="1"/>
            </p:cNvSpPr>
            <p:nvPr/>
          </p:nvSpPr>
          <p:spPr bwMode="auto">
            <a:xfrm>
              <a:off x="2809875" y="5510213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8" name="Rectangle 564"/>
            <p:cNvSpPr>
              <a:spLocks noChangeArrowheads="1"/>
            </p:cNvSpPr>
            <p:nvPr/>
          </p:nvSpPr>
          <p:spPr bwMode="auto">
            <a:xfrm>
              <a:off x="2809875" y="5519738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9" name="Rectangle 565"/>
            <p:cNvSpPr>
              <a:spLocks noChangeArrowheads="1"/>
            </p:cNvSpPr>
            <p:nvPr/>
          </p:nvSpPr>
          <p:spPr bwMode="auto">
            <a:xfrm>
              <a:off x="2809875" y="5519738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0" name="Rectangle 566"/>
            <p:cNvSpPr>
              <a:spLocks noChangeArrowheads="1"/>
            </p:cNvSpPr>
            <p:nvPr/>
          </p:nvSpPr>
          <p:spPr bwMode="auto">
            <a:xfrm>
              <a:off x="2809875" y="5510213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1" name="Oval 567"/>
            <p:cNvSpPr>
              <a:spLocks noChangeArrowheads="1"/>
            </p:cNvSpPr>
            <p:nvPr/>
          </p:nvSpPr>
          <p:spPr bwMode="auto">
            <a:xfrm>
              <a:off x="2809875" y="5491163"/>
              <a:ext cx="57150" cy="57150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32" name="Rectangle 568"/>
          <p:cNvSpPr>
            <a:spLocks noChangeArrowheads="1"/>
          </p:cNvSpPr>
          <p:nvPr/>
        </p:nvSpPr>
        <p:spPr bwMode="auto">
          <a:xfrm>
            <a:off x="2657475" y="5054600"/>
            <a:ext cx="19050" cy="5556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" name="Rectangle 569"/>
          <p:cNvSpPr>
            <a:spLocks noChangeArrowheads="1"/>
          </p:cNvSpPr>
          <p:nvPr/>
        </p:nvSpPr>
        <p:spPr bwMode="auto">
          <a:xfrm>
            <a:off x="2657475" y="5054600"/>
            <a:ext cx="1905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4" name="Rectangle 570"/>
          <p:cNvSpPr>
            <a:spLocks noChangeArrowheads="1"/>
          </p:cNvSpPr>
          <p:nvPr/>
        </p:nvSpPr>
        <p:spPr bwMode="auto">
          <a:xfrm>
            <a:off x="2657475" y="5100638"/>
            <a:ext cx="1905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5" name="Rectangle 571"/>
          <p:cNvSpPr>
            <a:spLocks noChangeArrowheads="1"/>
          </p:cNvSpPr>
          <p:nvPr/>
        </p:nvSpPr>
        <p:spPr bwMode="auto">
          <a:xfrm>
            <a:off x="2647950" y="5064125"/>
            <a:ext cx="3810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6" name="Rectangle 572"/>
          <p:cNvSpPr>
            <a:spLocks noChangeArrowheads="1"/>
          </p:cNvSpPr>
          <p:nvPr/>
        </p:nvSpPr>
        <p:spPr bwMode="auto">
          <a:xfrm>
            <a:off x="2647950" y="5091113"/>
            <a:ext cx="3810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7" name="Rectangle 573"/>
          <p:cNvSpPr>
            <a:spLocks noChangeArrowheads="1"/>
          </p:cNvSpPr>
          <p:nvPr/>
        </p:nvSpPr>
        <p:spPr bwMode="auto">
          <a:xfrm>
            <a:off x="2638425" y="5073650"/>
            <a:ext cx="5715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8" name="Rectangle 574"/>
          <p:cNvSpPr>
            <a:spLocks noChangeArrowheads="1"/>
          </p:cNvSpPr>
          <p:nvPr/>
        </p:nvSpPr>
        <p:spPr bwMode="auto">
          <a:xfrm>
            <a:off x="2638425" y="5083175"/>
            <a:ext cx="57150" cy="79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9" name="Rectangle 575"/>
          <p:cNvSpPr>
            <a:spLocks noChangeArrowheads="1"/>
          </p:cNvSpPr>
          <p:nvPr/>
        </p:nvSpPr>
        <p:spPr bwMode="auto">
          <a:xfrm>
            <a:off x="2638425" y="5083175"/>
            <a:ext cx="57150" cy="79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0" name="Rectangle 576"/>
          <p:cNvSpPr>
            <a:spLocks noChangeArrowheads="1"/>
          </p:cNvSpPr>
          <p:nvPr/>
        </p:nvSpPr>
        <p:spPr bwMode="auto">
          <a:xfrm>
            <a:off x="2638425" y="5073650"/>
            <a:ext cx="5715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1" name="Oval 577"/>
          <p:cNvSpPr>
            <a:spLocks noChangeArrowheads="1"/>
          </p:cNvSpPr>
          <p:nvPr/>
        </p:nvSpPr>
        <p:spPr bwMode="auto">
          <a:xfrm>
            <a:off x="2638425" y="5054600"/>
            <a:ext cx="57150" cy="55563"/>
          </a:xfrm>
          <a:prstGeom prst="ellipse">
            <a:avLst/>
          </a:prstGeom>
          <a:noFill/>
          <a:ln w="9525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" name="Rectangle 578"/>
          <p:cNvSpPr>
            <a:spLocks noChangeArrowheads="1"/>
          </p:cNvSpPr>
          <p:nvPr/>
        </p:nvSpPr>
        <p:spPr bwMode="auto">
          <a:xfrm>
            <a:off x="3257550" y="6069013"/>
            <a:ext cx="19050" cy="571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" name="Rectangle 579"/>
          <p:cNvSpPr>
            <a:spLocks noChangeArrowheads="1"/>
          </p:cNvSpPr>
          <p:nvPr/>
        </p:nvSpPr>
        <p:spPr bwMode="auto">
          <a:xfrm>
            <a:off x="3257550" y="6069013"/>
            <a:ext cx="1905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4" name="Rectangle 580"/>
          <p:cNvSpPr>
            <a:spLocks noChangeArrowheads="1"/>
          </p:cNvSpPr>
          <p:nvPr/>
        </p:nvSpPr>
        <p:spPr bwMode="auto">
          <a:xfrm>
            <a:off x="3257550" y="6116638"/>
            <a:ext cx="1905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5" name="Rectangle 581"/>
          <p:cNvSpPr>
            <a:spLocks noChangeArrowheads="1"/>
          </p:cNvSpPr>
          <p:nvPr/>
        </p:nvSpPr>
        <p:spPr bwMode="auto">
          <a:xfrm>
            <a:off x="3248025" y="6078538"/>
            <a:ext cx="3810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6" name="Rectangle 582"/>
          <p:cNvSpPr>
            <a:spLocks noChangeArrowheads="1"/>
          </p:cNvSpPr>
          <p:nvPr/>
        </p:nvSpPr>
        <p:spPr bwMode="auto">
          <a:xfrm>
            <a:off x="3248025" y="6107113"/>
            <a:ext cx="3810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7" name="Rectangle 583"/>
          <p:cNvSpPr>
            <a:spLocks noChangeArrowheads="1"/>
          </p:cNvSpPr>
          <p:nvPr/>
        </p:nvSpPr>
        <p:spPr bwMode="auto">
          <a:xfrm>
            <a:off x="3238500" y="6088063"/>
            <a:ext cx="5715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8" name="Rectangle 584"/>
          <p:cNvSpPr>
            <a:spLocks noChangeArrowheads="1"/>
          </p:cNvSpPr>
          <p:nvPr/>
        </p:nvSpPr>
        <p:spPr bwMode="auto">
          <a:xfrm>
            <a:off x="3238500" y="6097588"/>
            <a:ext cx="5715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9" name="Rectangle 585"/>
          <p:cNvSpPr>
            <a:spLocks noChangeArrowheads="1"/>
          </p:cNvSpPr>
          <p:nvPr/>
        </p:nvSpPr>
        <p:spPr bwMode="auto">
          <a:xfrm>
            <a:off x="3238500" y="6097588"/>
            <a:ext cx="5715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0" name="Rectangle 586"/>
          <p:cNvSpPr>
            <a:spLocks noChangeArrowheads="1"/>
          </p:cNvSpPr>
          <p:nvPr/>
        </p:nvSpPr>
        <p:spPr bwMode="auto">
          <a:xfrm>
            <a:off x="3238500" y="6088063"/>
            <a:ext cx="5715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1" name="Oval 587"/>
          <p:cNvSpPr>
            <a:spLocks noChangeArrowheads="1"/>
          </p:cNvSpPr>
          <p:nvPr/>
        </p:nvSpPr>
        <p:spPr bwMode="auto">
          <a:xfrm>
            <a:off x="3238500" y="6069013"/>
            <a:ext cx="57150" cy="5715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2" name="Rectangle 588"/>
          <p:cNvSpPr>
            <a:spLocks noChangeArrowheads="1"/>
          </p:cNvSpPr>
          <p:nvPr/>
        </p:nvSpPr>
        <p:spPr bwMode="auto">
          <a:xfrm>
            <a:off x="3541713" y="5481638"/>
            <a:ext cx="19050" cy="571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" name="Rectangle 589"/>
          <p:cNvSpPr>
            <a:spLocks noChangeArrowheads="1"/>
          </p:cNvSpPr>
          <p:nvPr/>
        </p:nvSpPr>
        <p:spPr bwMode="auto">
          <a:xfrm>
            <a:off x="3541713" y="5481638"/>
            <a:ext cx="1905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4" name="Rectangle 590"/>
          <p:cNvSpPr>
            <a:spLocks noChangeArrowheads="1"/>
          </p:cNvSpPr>
          <p:nvPr/>
        </p:nvSpPr>
        <p:spPr bwMode="auto">
          <a:xfrm>
            <a:off x="3541713" y="5529263"/>
            <a:ext cx="1905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5" name="Rectangle 591"/>
          <p:cNvSpPr>
            <a:spLocks noChangeArrowheads="1"/>
          </p:cNvSpPr>
          <p:nvPr/>
        </p:nvSpPr>
        <p:spPr bwMode="auto">
          <a:xfrm>
            <a:off x="3532188" y="5491163"/>
            <a:ext cx="3810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6" name="Rectangle 592"/>
          <p:cNvSpPr>
            <a:spLocks noChangeArrowheads="1"/>
          </p:cNvSpPr>
          <p:nvPr/>
        </p:nvSpPr>
        <p:spPr bwMode="auto">
          <a:xfrm>
            <a:off x="3532188" y="5519738"/>
            <a:ext cx="3810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7" name="Rectangle 593"/>
          <p:cNvSpPr>
            <a:spLocks noChangeArrowheads="1"/>
          </p:cNvSpPr>
          <p:nvPr/>
        </p:nvSpPr>
        <p:spPr bwMode="auto">
          <a:xfrm>
            <a:off x="3522663" y="5500688"/>
            <a:ext cx="5715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8" name="Rectangle 594"/>
          <p:cNvSpPr>
            <a:spLocks noChangeArrowheads="1"/>
          </p:cNvSpPr>
          <p:nvPr/>
        </p:nvSpPr>
        <p:spPr bwMode="auto">
          <a:xfrm>
            <a:off x="3522663" y="5510213"/>
            <a:ext cx="5715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9" name="Rectangle 595"/>
          <p:cNvSpPr>
            <a:spLocks noChangeArrowheads="1"/>
          </p:cNvSpPr>
          <p:nvPr/>
        </p:nvSpPr>
        <p:spPr bwMode="auto">
          <a:xfrm>
            <a:off x="3522663" y="5510213"/>
            <a:ext cx="5715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0" name="Rectangle 596"/>
          <p:cNvSpPr>
            <a:spLocks noChangeArrowheads="1"/>
          </p:cNvSpPr>
          <p:nvPr/>
        </p:nvSpPr>
        <p:spPr bwMode="auto">
          <a:xfrm>
            <a:off x="3522663" y="5500688"/>
            <a:ext cx="5715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1" name="Oval 597"/>
          <p:cNvSpPr>
            <a:spLocks noChangeArrowheads="1"/>
          </p:cNvSpPr>
          <p:nvPr/>
        </p:nvSpPr>
        <p:spPr bwMode="auto">
          <a:xfrm>
            <a:off x="3522663" y="5481638"/>
            <a:ext cx="57150" cy="5715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80" name="Group 979"/>
          <p:cNvGrpSpPr/>
          <p:nvPr/>
        </p:nvGrpSpPr>
        <p:grpSpPr>
          <a:xfrm>
            <a:off x="3684588" y="6032500"/>
            <a:ext cx="57150" cy="55563"/>
            <a:chOff x="3684588" y="6032500"/>
            <a:chExt cx="57150" cy="55563"/>
          </a:xfrm>
        </p:grpSpPr>
        <p:sp>
          <p:nvSpPr>
            <p:cNvPr id="641" name="Rectangle 276"/>
            <p:cNvSpPr>
              <a:spLocks noChangeArrowheads="1"/>
            </p:cNvSpPr>
            <p:nvPr/>
          </p:nvSpPr>
          <p:spPr bwMode="auto">
            <a:xfrm>
              <a:off x="3703638" y="6032500"/>
              <a:ext cx="19050" cy="555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2" name="Rectangle 277"/>
            <p:cNvSpPr>
              <a:spLocks noChangeArrowheads="1"/>
            </p:cNvSpPr>
            <p:nvPr/>
          </p:nvSpPr>
          <p:spPr bwMode="auto">
            <a:xfrm>
              <a:off x="3703638" y="6032500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3" name="Rectangle 278"/>
            <p:cNvSpPr>
              <a:spLocks noChangeArrowheads="1"/>
            </p:cNvSpPr>
            <p:nvPr/>
          </p:nvSpPr>
          <p:spPr bwMode="auto">
            <a:xfrm>
              <a:off x="3703638" y="6078538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4" name="Rectangle 279"/>
            <p:cNvSpPr>
              <a:spLocks noChangeArrowheads="1"/>
            </p:cNvSpPr>
            <p:nvPr/>
          </p:nvSpPr>
          <p:spPr bwMode="auto">
            <a:xfrm>
              <a:off x="3694113" y="6042025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" name="Rectangle 280"/>
            <p:cNvSpPr>
              <a:spLocks noChangeArrowheads="1"/>
            </p:cNvSpPr>
            <p:nvPr/>
          </p:nvSpPr>
          <p:spPr bwMode="auto">
            <a:xfrm>
              <a:off x="3694113" y="6069013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6" name="Rectangle 281"/>
            <p:cNvSpPr>
              <a:spLocks noChangeArrowheads="1"/>
            </p:cNvSpPr>
            <p:nvPr/>
          </p:nvSpPr>
          <p:spPr bwMode="auto">
            <a:xfrm>
              <a:off x="3684588" y="6051550"/>
              <a:ext cx="57150" cy="79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7" name="Rectangle 282"/>
            <p:cNvSpPr>
              <a:spLocks noChangeArrowheads="1"/>
            </p:cNvSpPr>
            <p:nvPr/>
          </p:nvSpPr>
          <p:spPr bwMode="auto">
            <a:xfrm>
              <a:off x="3684588" y="605948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8" name="Rectangle 283"/>
            <p:cNvSpPr>
              <a:spLocks noChangeArrowheads="1"/>
            </p:cNvSpPr>
            <p:nvPr/>
          </p:nvSpPr>
          <p:spPr bwMode="auto">
            <a:xfrm>
              <a:off x="3684588" y="605948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9" name="Rectangle 284"/>
            <p:cNvSpPr>
              <a:spLocks noChangeArrowheads="1"/>
            </p:cNvSpPr>
            <p:nvPr/>
          </p:nvSpPr>
          <p:spPr bwMode="auto">
            <a:xfrm>
              <a:off x="3684588" y="6051550"/>
              <a:ext cx="57150" cy="79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0" name="Oval 285"/>
            <p:cNvSpPr>
              <a:spLocks noChangeArrowheads="1"/>
            </p:cNvSpPr>
            <p:nvPr/>
          </p:nvSpPr>
          <p:spPr bwMode="auto">
            <a:xfrm>
              <a:off x="3684588" y="6032500"/>
              <a:ext cx="57150" cy="5556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2" name="Rectangle 598"/>
            <p:cNvSpPr>
              <a:spLocks noChangeArrowheads="1"/>
            </p:cNvSpPr>
            <p:nvPr/>
          </p:nvSpPr>
          <p:spPr bwMode="auto">
            <a:xfrm>
              <a:off x="3703638" y="6032500"/>
              <a:ext cx="19050" cy="5556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" name="Rectangle 599"/>
            <p:cNvSpPr>
              <a:spLocks noChangeArrowheads="1"/>
            </p:cNvSpPr>
            <p:nvPr/>
          </p:nvSpPr>
          <p:spPr bwMode="auto">
            <a:xfrm>
              <a:off x="3703638" y="6032500"/>
              <a:ext cx="190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" name="Rectangle 600"/>
            <p:cNvSpPr>
              <a:spLocks noChangeArrowheads="1"/>
            </p:cNvSpPr>
            <p:nvPr/>
          </p:nvSpPr>
          <p:spPr bwMode="auto">
            <a:xfrm>
              <a:off x="3703638" y="6078538"/>
              <a:ext cx="190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5" name="Rectangle 601"/>
            <p:cNvSpPr>
              <a:spLocks noChangeArrowheads="1"/>
            </p:cNvSpPr>
            <p:nvPr/>
          </p:nvSpPr>
          <p:spPr bwMode="auto">
            <a:xfrm>
              <a:off x="3694113" y="6042025"/>
              <a:ext cx="3810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6" name="Rectangle 602"/>
            <p:cNvSpPr>
              <a:spLocks noChangeArrowheads="1"/>
            </p:cNvSpPr>
            <p:nvPr/>
          </p:nvSpPr>
          <p:spPr bwMode="auto">
            <a:xfrm>
              <a:off x="3694113" y="6069013"/>
              <a:ext cx="3810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7" name="Rectangle 603"/>
            <p:cNvSpPr>
              <a:spLocks noChangeArrowheads="1"/>
            </p:cNvSpPr>
            <p:nvPr/>
          </p:nvSpPr>
          <p:spPr bwMode="auto">
            <a:xfrm>
              <a:off x="3684588" y="6051550"/>
              <a:ext cx="57150" cy="793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8" name="Rectangle 604"/>
            <p:cNvSpPr>
              <a:spLocks noChangeArrowheads="1"/>
            </p:cNvSpPr>
            <p:nvPr/>
          </p:nvSpPr>
          <p:spPr bwMode="auto">
            <a:xfrm>
              <a:off x="3684588" y="6059488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9" name="Rectangle 605"/>
            <p:cNvSpPr>
              <a:spLocks noChangeArrowheads="1"/>
            </p:cNvSpPr>
            <p:nvPr/>
          </p:nvSpPr>
          <p:spPr bwMode="auto">
            <a:xfrm>
              <a:off x="3684588" y="6059488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0" name="Rectangle 606"/>
            <p:cNvSpPr>
              <a:spLocks noChangeArrowheads="1"/>
            </p:cNvSpPr>
            <p:nvPr/>
          </p:nvSpPr>
          <p:spPr bwMode="auto">
            <a:xfrm>
              <a:off x="3684588" y="6051550"/>
              <a:ext cx="57150" cy="793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Oval 608"/>
            <p:cNvSpPr>
              <a:spLocks noChangeArrowheads="1"/>
            </p:cNvSpPr>
            <p:nvPr/>
          </p:nvSpPr>
          <p:spPr bwMode="auto">
            <a:xfrm>
              <a:off x="3684588" y="6032500"/>
              <a:ext cx="57150" cy="55563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" name="Rectangle 609"/>
          <p:cNvSpPr>
            <a:spLocks noChangeArrowheads="1"/>
          </p:cNvSpPr>
          <p:nvPr/>
        </p:nvSpPr>
        <p:spPr bwMode="auto">
          <a:xfrm>
            <a:off x="1849438" y="5319713"/>
            <a:ext cx="19050" cy="571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610"/>
          <p:cNvSpPr>
            <a:spLocks noChangeArrowheads="1"/>
          </p:cNvSpPr>
          <p:nvPr/>
        </p:nvSpPr>
        <p:spPr bwMode="auto">
          <a:xfrm>
            <a:off x="1849438" y="5319713"/>
            <a:ext cx="1905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611"/>
          <p:cNvSpPr>
            <a:spLocks noChangeArrowheads="1"/>
          </p:cNvSpPr>
          <p:nvPr/>
        </p:nvSpPr>
        <p:spPr bwMode="auto">
          <a:xfrm>
            <a:off x="1849438" y="5367338"/>
            <a:ext cx="1905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612"/>
          <p:cNvSpPr>
            <a:spLocks noChangeArrowheads="1"/>
          </p:cNvSpPr>
          <p:nvPr/>
        </p:nvSpPr>
        <p:spPr bwMode="auto">
          <a:xfrm>
            <a:off x="1839913" y="5329238"/>
            <a:ext cx="3810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613"/>
          <p:cNvSpPr>
            <a:spLocks noChangeArrowheads="1"/>
          </p:cNvSpPr>
          <p:nvPr/>
        </p:nvSpPr>
        <p:spPr bwMode="auto">
          <a:xfrm>
            <a:off x="1839913" y="5357813"/>
            <a:ext cx="3810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614"/>
          <p:cNvSpPr>
            <a:spLocks noChangeArrowheads="1"/>
          </p:cNvSpPr>
          <p:nvPr/>
        </p:nvSpPr>
        <p:spPr bwMode="auto">
          <a:xfrm>
            <a:off x="1830388" y="5338763"/>
            <a:ext cx="5715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615"/>
          <p:cNvSpPr>
            <a:spLocks noChangeArrowheads="1"/>
          </p:cNvSpPr>
          <p:nvPr/>
        </p:nvSpPr>
        <p:spPr bwMode="auto">
          <a:xfrm>
            <a:off x="1830388" y="5348288"/>
            <a:ext cx="5715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616"/>
          <p:cNvSpPr>
            <a:spLocks noChangeArrowheads="1"/>
          </p:cNvSpPr>
          <p:nvPr/>
        </p:nvSpPr>
        <p:spPr bwMode="auto">
          <a:xfrm>
            <a:off x="1830388" y="5348288"/>
            <a:ext cx="5715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617"/>
          <p:cNvSpPr>
            <a:spLocks noChangeArrowheads="1"/>
          </p:cNvSpPr>
          <p:nvPr/>
        </p:nvSpPr>
        <p:spPr bwMode="auto">
          <a:xfrm>
            <a:off x="1830388" y="5338763"/>
            <a:ext cx="5715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618"/>
          <p:cNvSpPr>
            <a:spLocks noChangeArrowheads="1"/>
          </p:cNvSpPr>
          <p:nvPr/>
        </p:nvSpPr>
        <p:spPr bwMode="auto">
          <a:xfrm>
            <a:off x="1830388" y="5319713"/>
            <a:ext cx="57150" cy="5715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78" name="Group 977"/>
          <p:cNvGrpSpPr/>
          <p:nvPr/>
        </p:nvGrpSpPr>
        <p:grpSpPr>
          <a:xfrm>
            <a:off x="1801813" y="5880100"/>
            <a:ext cx="57150" cy="57150"/>
            <a:chOff x="1801813" y="5880100"/>
            <a:chExt cx="57150" cy="57150"/>
          </a:xfrm>
        </p:grpSpPr>
        <p:sp>
          <p:nvSpPr>
            <p:cNvPr id="701" name="Rectangle 336"/>
            <p:cNvSpPr>
              <a:spLocks noChangeArrowheads="1"/>
            </p:cNvSpPr>
            <p:nvPr/>
          </p:nvSpPr>
          <p:spPr bwMode="auto">
            <a:xfrm>
              <a:off x="1820863" y="5880100"/>
              <a:ext cx="19050" cy="57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2" name="Rectangle 337"/>
            <p:cNvSpPr>
              <a:spLocks noChangeArrowheads="1"/>
            </p:cNvSpPr>
            <p:nvPr/>
          </p:nvSpPr>
          <p:spPr bwMode="auto">
            <a:xfrm>
              <a:off x="1820863" y="5880100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3" name="Rectangle 338"/>
            <p:cNvSpPr>
              <a:spLocks noChangeArrowheads="1"/>
            </p:cNvSpPr>
            <p:nvPr/>
          </p:nvSpPr>
          <p:spPr bwMode="auto">
            <a:xfrm>
              <a:off x="1820863" y="5927725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4" name="Rectangle 339"/>
            <p:cNvSpPr>
              <a:spLocks noChangeArrowheads="1"/>
            </p:cNvSpPr>
            <p:nvPr/>
          </p:nvSpPr>
          <p:spPr bwMode="auto">
            <a:xfrm>
              <a:off x="1811338" y="5889625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5" name="Rectangle 340"/>
            <p:cNvSpPr>
              <a:spLocks noChangeArrowheads="1"/>
            </p:cNvSpPr>
            <p:nvPr/>
          </p:nvSpPr>
          <p:spPr bwMode="auto">
            <a:xfrm>
              <a:off x="1811338" y="5918200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" name="Rectangle 341"/>
            <p:cNvSpPr>
              <a:spLocks noChangeArrowheads="1"/>
            </p:cNvSpPr>
            <p:nvPr/>
          </p:nvSpPr>
          <p:spPr bwMode="auto">
            <a:xfrm>
              <a:off x="1801813" y="5899150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" name="Rectangle 342"/>
            <p:cNvSpPr>
              <a:spLocks noChangeArrowheads="1"/>
            </p:cNvSpPr>
            <p:nvPr/>
          </p:nvSpPr>
          <p:spPr bwMode="auto">
            <a:xfrm>
              <a:off x="1801813" y="5908675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8" name="Rectangle 343"/>
            <p:cNvSpPr>
              <a:spLocks noChangeArrowheads="1"/>
            </p:cNvSpPr>
            <p:nvPr/>
          </p:nvSpPr>
          <p:spPr bwMode="auto">
            <a:xfrm>
              <a:off x="1801813" y="5908675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9" name="Rectangle 344"/>
            <p:cNvSpPr>
              <a:spLocks noChangeArrowheads="1"/>
            </p:cNvSpPr>
            <p:nvPr/>
          </p:nvSpPr>
          <p:spPr bwMode="auto">
            <a:xfrm>
              <a:off x="1801813" y="5899150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0" name="Oval 345"/>
            <p:cNvSpPr>
              <a:spLocks noChangeArrowheads="1"/>
            </p:cNvSpPr>
            <p:nvPr/>
          </p:nvSpPr>
          <p:spPr bwMode="auto">
            <a:xfrm>
              <a:off x="1801813" y="5880100"/>
              <a:ext cx="57150" cy="571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619"/>
            <p:cNvSpPr>
              <a:spLocks noChangeArrowheads="1"/>
            </p:cNvSpPr>
            <p:nvPr/>
          </p:nvSpPr>
          <p:spPr bwMode="auto">
            <a:xfrm>
              <a:off x="1820863" y="5880100"/>
              <a:ext cx="19050" cy="5715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620"/>
            <p:cNvSpPr>
              <a:spLocks noChangeArrowheads="1"/>
            </p:cNvSpPr>
            <p:nvPr/>
          </p:nvSpPr>
          <p:spPr bwMode="auto">
            <a:xfrm>
              <a:off x="1820863" y="5880100"/>
              <a:ext cx="190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621"/>
            <p:cNvSpPr>
              <a:spLocks noChangeArrowheads="1"/>
            </p:cNvSpPr>
            <p:nvPr/>
          </p:nvSpPr>
          <p:spPr bwMode="auto">
            <a:xfrm>
              <a:off x="1820863" y="5927725"/>
              <a:ext cx="190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622"/>
            <p:cNvSpPr>
              <a:spLocks noChangeArrowheads="1"/>
            </p:cNvSpPr>
            <p:nvPr/>
          </p:nvSpPr>
          <p:spPr bwMode="auto">
            <a:xfrm>
              <a:off x="1811338" y="5889625"/>
              <a:ext cx="3810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623"/>
            <p:cNvSpPr>
              <a:spLocks noChangeArrowheads="1"/>
            </p:cNvSpPr>
            <p:nvPr/>
          </p:nvSpPr>
          <p:spPr bwMode="auto">
            <a:xfrm>
              <a:off x="1811338" y="5918200"/>
              <a:ext cx="3810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Rectangle 624"/>
            <p:cNvSpPr>
              <a:spLocks noChangeArrowheads="1"/>
            </p:cNvSpPr>
            <p:nvPr/>
          </p:nvSpPr>
          <p:spPr bwMode="auto">
            <a:xfrm>
              <a:off x="1801813" y="5899150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Rectangle 625"/>
            <p:cNvSpPr>
              <a:spLocks noChangeArrowheads="1"/>
            </p:cNvSpPr>
            <p:nvPr/>
          </p:nvSpPr>
          <p:spPr bwMode="auto">
            <a:xfrm>
              <a:off x="1801813" y="5908675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Rectangle 626"/>
            <p:cNvSpPr>
              <a:spLocks noChangeArrowheads="1"/>
            </p:cNvSpPr>
            <p:nvPr/>
          </p:nvSpPr>
          <p:spPr bwMode="auto">
            <a:xfrm>
              <a:off x="1801813" y="5908675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Rectangle 627"/>
            <p:cNvSpPr>
              <a:spLocks noChangeArrowheads="1"/>
            </p:cNvSpPr>
            <p:nvPr/>
          </p:nvSpPr>
          <p:spPr bwMode="auto">
            <a:xfrm>
              <a:off x="1801813" y="5899150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Oval 628"/>
            <p:cNvSpPr>
              <a:spLocks noChangeArrowheads="1"/>
            </p:cNvSpPr>
            <p:nvPr/>
          </p:nvSpPr>
          <p:spPr bwMode="auto">
            <a:xfrm>
              <a:off x="1801813" y="5880100"/>
              <a:ext cx="57150" cy="57150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9" name="Rectangle 629"/>
          <p:cNvSpPr>
            <a:spLocks noChangeArrowheads="1"/>
          </p:cNvSpPr>
          <p:nvPr/>
        </p:nvSpPr>
        <p:spPr bwMode="auto">
          <a:xfrm>
            <a:off x="3665538" y="4475163"/>
            <a:ext cx="19050" cy="571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" name="Rectangle 630"/>
          <p:cNvSpPr>
            <a:spLocks noChangeArrowheads="1"/>
          </p:cNvSpPr>
          <p:nvPr/>
        </p:nvSpPr>
        <p:spPr bwMode="auto">
          <a:xfrm>
            <a:off x="3665538" y="4475163"/>
            <a:ext cx="1905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1" name="Rectangle 631"/>
          <p:cNvSpPr>
            <a:spLocks noChangeArrowheads="1"/>
          </p:cNvSpPr>
          <p:nvPr/>
        </p:nvSpPr>
        <p:spPr bwMode="auto">
          <a:xfrm>
            <a:off x="3665538" y="4522788"/>
            <a:ext cx="1905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" name="Rectangle 632"/>
          <p:cNvSpPr>
            <a:spLocks noChangeArrowheads="1"/>
          </p:cNvSpPr>
          <p:nvPr/>
        </p:nvSpPr>
        <p:spPr bwMode="auto">
          <a:xfrm>
            <a:off x="3656013" y="4484688"/>
            <a:ext cx="3810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3" name="Rectangle 633"/>
          <p:cNvSpPr>
            <a:spLocks noChangeArrowheads="1"/>
          </p:cNvSpPr>
          <p:nvPr/>
        </p:nvSpPr>
        <p:spPr bwMode="auto">
          <a:xfrm>
            <a:off x="3656013" y="4513263"/>
            <a:ext cx="3810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4" name="Rectangle 634"/>
          <p:cNvSpPr>
            <a:spLocks noChangeArrowheads="1"/>
          </p:cNvSpPr>
          <p:nvPr/>
        </p:nvSpPr>
        <p:spPr bwMode="auto">
          <a:xfrm>
            <a:off x="3646488" y="4494213"/>
            <a:ext cx="5715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" name="Rectangle 635"/>
          <p:cNvSpPr>
            <a:spLocks noChangeArrowheads="1"/>
          </p:cNvSpPr>
          <p:nvPr/>
        </p:nvSpPr>
        <p:spPr bwMode="auto">
          <a:xfrm>
            <a:off x="3646488" y="4503738"/>
            <a:ext cx="5715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" name="Rectangle 636"/>
          <p:cNvSpPr>
            <a:spLocks noChangeArrowheads="1"/>
          </p:cNvSpPr>
          <p:nvPr/>
        </p:nvSpPr>
        <p:spPr bwMode="auto">
          <a:xfrm>
            <a:off x="3646488" y="4503738"/>
            <a:ext cx="5715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7" name="Rectangle 637"/>
          <p:cNvSpPr>
            <a:spLocks noChangeArrowheads="1"/>
          </p:cNvSpPr>
          <p:nvPr/>
        </p:nvSpPr>
        <p:spPr bwMode="auto">
          <a:xfrm>
            <a:off x="3646488" y="4494213"/>
            <a:ext cx="5715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Oval 638"/>
          <p:cNvSpPr>
            <a:spLocks noChangeArrowheads="1"/>
          </p:cNvSpPr>
          <p:nvPr/>
        </p:nvSpPr>
        <p:spPr bwMode="auto">
          <a:xfrm>
            <a:off x="3646488" y="4475163"/>
            <a:ext cx="57150" cy="5715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Rectangle 639"/>
          <p:cNvSpPr>
            <a:spLocks noChangeArrowheads="1"/>
          </p:cNvSpPr>
          <p:nvPr/>
        </p:nvSpPr>
        <p:spPr bwMode="auto">
          <a:xfrm>
            <a:off x="2430463" y="5765800"/>
            <a:ext cx="19050" cy="571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Rectangle 640"/>
          <p:cNvSpPr>
            <a:spLocks noChangeArrowheads="1"/>
          </p:cNvSpPr>
          <p:nvPr/>
        </p:nvSpPr>
        <p:spPr bwMode="auto">
          <a:xfrm>
            <a:off x="2430463" y="5765800"/>
            <a:ext cx="1905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Rectangle 641"/>
          <p:cNvSpPr>
            <a:spLocks noChangeArrowheads="1"/>
          </p:cNvSpPr>
          <p:nvPr/>
        </p:nvSpPr>
        <p:spPr bwMode="auto">
          <a:xfrm>
            <a:off x="2430463" y="5813425"/>
            <a:ext cx="1905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Rectangle 642"/>
          <p:cNvSpPr>
            <a:spLocks noChangeArrowheads="1"/>
          </p:cNvSpPr>
          <p:nvPr/>
        </p:nvSpPr>
        <p:spPr bwMode="auto">
          <a:xfrm>
            <a:off x="2420938" y="5775325"/>
            <a:ext cx="3810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Rectangle 643"/>
          <p:cNvSpPr>
            <a:spLocks noChangeArrowheads="1"/>
          </p:cNvSpPr>
          <p:nvPr/>
        </p:nvSpPr>
        <p:spPr bwMode="auto">
          <a:xfrm>
            <a:off x="2420938" y="5803900"/>
            <a:ext cx="3810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Rectangle 644"/>
          <p:cNvSpPr>
            <a:spLocks noChangeArrowheads="1"/>
          </p:cNvSpPr>
          <p:nvPr/>
        </p:nvSpPr>
        <p:spPr bwMode="auto">
          <a:xfrm>
            <a:off x="2411413" y="5784850"/>
            <a:ext cx="5715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Rectangle 645"/>
          <p:cNvSpPr>
            <a:spLocks noChangeArrowheads="1"/>
          </p:cNvSpPr>
          <p:nvPr/>
        </p:nvSpPr>
        <p:spPr bwMode="auto">
          <a:xfrm>
            <a:off x="2411413" y="5794375"/>
            <a:ext cx="5715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Rectangle 646"/>
          <p:cNvSpPr>
            <a:spLocks noChangeArrowheads="1"/>
          </p:cNvSpPr>
          <p:nvPr/>
        </p:nvSpPr>
        <p:spPr bwMode="auto">
          <a:xfrm>
            <a:off x="2411413" y="5794375"/>
            <a:ext cx="5715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Rectangle 647"/>
          <p:cNvSpPr>
            <a:spLocks noChangeArrowheads="1"/>
          </p:cNvSpPr>
          <p:nvPr/>
        </p:nvSpPr>
        <p:spPr bwMode="auto">
          <a:xfrm>
            <a:off x="2411413" y="5784850"/>
            <a:ext cx="5715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Oval 648"/>
          <p:cNvSpPr>
            <a:spLocks noChangeArrowheads="1"/>
          </p:cNvSpPr>
          <p:nvPr/>
        </p:nvSpPr>
        <p:spPr bwMode="auto">
          <a:xfrm>
            <a:off x="2411413" y="5765800"/>
            <a:ext cx="57150" cy="5715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75" name="Group 974"/>
          <p:cNvGrpSpPr/>
          <p:nvPr/>
        </p:nvGrpSpPr>
        <p:grpSpPr>
          <a:xfrm>
            <a:off x="2363788" y="5481638"/>
            <a:ext cx="57150" cy="57150"/>
            <a:chOff x="2363788" y="5481638"/>
            <a:chExt cx="57150" cy="57150"/>
          </a:xfrm>
        </p:grpSpPr>
        <p:sp>
          <p:nvSpPr>
            <p:cNvPr id="441" name="Rectangle 477"/>
            <p:cNvSpPr>
              <a:spLocks noChangeArrowheads="1"/>
            </p:cNvSpPr>
            <p:nvPr/>
          </p:nvSpPr>
          <p:spPr bwMode="auto">
            <a:xfrm>
              <a:off x="2382838" y="5481638"/>
              <a:ext cx="19050" cy="57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2" name="Rectangle 478"/>
            <p:cNvSpPr>
              <a:spLocks noChangeArrowheads="1"/>
            </p:cNvSpPr>
            <p:nvPr/>
          </p:nvSpPr>
          <p:spPr bwMode="auto">
            <a:xfrm>
              <a:off x="2382838" y="5481638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3" name="Rectangle 479"/>
            <p:cNvSpPr>
              <a:spLocks noChangeArrowheads="1"/>
            </p:cNvSpPr>
            <p:nvPr/>
          </p:nvSpPr>
          <p:spPr bwMode="auto">
            <a:xfrm>
              <a:off x="2382838" y="5529263"/>
              <a:ext cx="190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4" name="Rectangle 480"/>
            <p:cNvSpPr>
              <a:spLocks noChangeArrowheads="1"/>
            </p:cNvSpPr>
            <p:nvPr/>
          </p:nvSpPr>
          <p:spPr bwMode="auto">
            <a:xfrm>
              <a:off x="2373313" y="5491163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5" name="Rectangle 481"/>
            <p:cNvSpPr>
              <a:spLocks noChangeArrowheads="1"/>
            </p:cNvSpPr>
            <p:nvPr/>
          </p:nvSpPr>
          <p:spPr bwMode="auto">
            <a:xfrm>
              <a:off x="2373313" y="5519738"/>
              <a:ext cx="381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" name="Rectangle 482"/>
            <p:cNvSpPr>
              <a:spLocks noChangeArrowheads="1"/>
            </p:cNvSpPr>
            <p:nvPr/>
          </p:nvSpPr>
          <p:spPr bwMode="auto">
            <a:xfrm>
              <a:off x="2363788" y="550068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7" name="Rectangle 483"/>
            <p:cNvSpPr>
              <a:spLocks noChangeArrowheads="1"/>
            </p:cNvSpPr>
            <p:nvPr/>
          </p:nvSpPr>
          <p:spPr bwMode="auto">
            <a:xfrm>
              <a:off x="2363788" y="551021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" name="Rectangle 484"/>
            <p:cNvSpPr>
              <a:spLocks noChangeArrowheads="1"/>
            </p:cNvSpPr>
            <p:nvPr/>
          </p:nvSpPr>
          <p:spPr bwMode="auto">
            <a:xfrm>
              <a:off x="2363788" y="5510213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9" name="Rectangle 485"/>
            <p:cNvSpPr>
              <a:spLocks noChangeArrowheads="1"/>
            </p:cNvSpPr>
            <p:nvPr/>
          </p:nvSpPr>
          <p:spPr bwMode="auto">
            <a:xfrm>
              <a:off x="2363788" y="5500688"/>
              <a:ext cx="571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" name="Oval 486"/>
            <p:cNvSpPr>
              <a:spLocks noChangeArrowheads="1"/>
            </p:cNvSpPr>
            <p:nvPr/>
          </p:nvSpPr>
          <p:spPr bwMode="auto">
            <a:xfrm>
              <a:off x="2363788" y="5481638"/>
              <a:ext cx="57150" cy="571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649"/>
            <p:cNvSpPr>
              <a:spLocks noChangeArrowheads="1"/>
            </p:cNvSpPr>
            <p:nvPr/>
          </p:nvSpPr>
          <p:spPr bwMode="auto">
            <a:xfrm>
              <a:off x="2382838" y="5481638"/>
              <a:ext cx="19050" cy="5715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650"/>
            <p:cNvSpPr>
              <a:spLocks noChangeArrowheads="1"/>
            </p:cNvSpPr>
            <p:nvPr/>
          </p:nvSpPr>
          <p:spPr bwMode="auto">
            <a:xfrm>
              <a:off x="2382838" y="5481638"/>
              <a:ext cx="190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Rectangle 651"/>
            <p:cNvSpPr>
              <a:spLocks noChangeArrowheads="1"/>
            </p:cNvSpPr>
            <p:nvPr/>
          </p:nvSpPr>
          <p:spPr bwMode="auto">
            <a:xfrm>
              <a:off x="2382838" y="5529263"/>
              <a:ext cx="190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Rectangle 652"/>
            <p:cNvSpPr>
              <a:spLocks noChangeArrowheads="1"/>
            </p:cNvSpPr>
            <p:nvPr/>
          </p:nvSpPr>
          <p:spPr bwMode="auto">
            <a:xfrm>
              <a:off x="2373313" y="5491163"/>
              <a:ext cx="3810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653"/>
            <p:cNvSpPr>
              <a:spLocks noChangeArrowheads="1"/>
            </p:cNvSpPr>
            <p:nvPr/>
          </p:nvSpPr>
          <p:spPr bwMode="auto">
            <a:xfrm>
              <a:off x="2373313" y="5519738"/>
              <a:ext cx="3810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Rectangle 654"/>
            <p:cNvSpPr>
              <a:spLocks noChangeArrowheads="1"/>
            </p:cNvSpPr>
            <p:nvPr/>
          </p:nvSpPr>
          <p:spPr bwMode="auto">
            <a:xfrm>
              <a:off x="2363788" y="5500688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Rectangle 655"/>
            <p:cNvSpPr>
              <a:spLocks noChangeArrowheads="1"/>
            </p:cNvSpPr>
            <p:nvPr/>
          </p:nvSpPr>
          <p:spPr bwMode="auto">
            <a:xfrm>
              <a:off x="2363788" y="5510213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656"/>
            <p:cNvSpPr>
              <a:spLocks noChangeArrowheads="1"/>
            </p:cNvSpPr>
            <p:nvPr/>
          </p:nvSpPr>
          <p:spPr bwMode="auto">
            <a:xfrm>
              <a:off x="2363788" y="5510213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Rectangle 657"/>
            <p:cNvSpPr>
              <a:spLocks noChangeArrowheads="1"/>
            </p:cNvSpPr>
            <p:nvPr/>
          </p:nvSpPr>
          <p:spPr bwMode="auto">
            <a:xfrm>
              <a:off x="2363788" y="5500688"/>
              <a:ext cx="57150" cy="9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Oval 658"/>
            <p:cNvSpPr>
              <a:spLocks noChangeArrowheads="1"/>
            </p:cNvSpPr>
            <p:nvPr/>
          </p:nvSpPr>
          <p:spPr bwMode="auto">
            <a:xfrm>
              <a:off x="2363788" y="5481638"/>
              <a:ext cx="57150" cy="57150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5" name="Rectangle 659"/>
          <p:cNvSpPr>
            <a:spLocks noChangeArrowheads="1"/>
          </p:cNvSpPr>
          <p:nvPr/>
        </p:nvSpPr>
        <p:spPr bwMode="auto">
          <a:xfrm>
            <a:off x="2039938" y="4835525"/>
            <a:ext cx="19050" cy="571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3" name="Rectangle 660"/>
          <p:cNvSpPr>
            <a:spLocks noChangeArrowheads="1"/>
          </p:cNvSpPr>
          <p:nvPr/>
        </p:nvSpPr>
        <p:spPr bwMode="auto">
          <a:xfrm>
            <a:off x="2039938" y="4835525"/>
            <a:ext cx="1905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4" name="Rectangle 661"/>
          <p:cNvSpPr>
            <a:spLocks noChangeArrowheads="1"/>
          </p:cNvSpPr>
          <p:nvPr/>
        </p:nvSpPr>
        <p:spPr bwMode="auto">
          <a:xfrm>
            <a:off x="2039938" y="4883150"/>
            <a:ext cx="1905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" name="Rectangle 662"/>
          <p:cNvSpPr>
            <a:spLocks noChangeArrowheads="1"/>
          </p:cNvSpPr>
          <p:nvPr/>
        </p:nvSpPr>
        <p:spPr bwMode="auto">
          <a:xfrm>
            <a:off x="2030413" y="4845050"/>
            <a:ext cx="3810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6" name="Rectangle 663"/>
          <p:cNvSpPr>
            <a:spLocks noChangeArrowheads="1"/>
          </p:cNvSpPr>
          <p:nvPr/>
        </p:nvSpPr>
        <p:spPr bwMode="auto">
          <a:xfrm>
            <a:off x="2030413" y="4873625"/>
            <a:ext cx="3810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7" name="Rectangle 664"/>
          <p:cNvSpPr>
            <a:spLocks noChangeArrowheads="1"/>
          </p:cNvSpPr>
          <p:nvPr/>
        </p:nvSpPr>
        <p:spPr bwMode="auto">
          <a:xfrm>
            <a:off x="2020888" y="4854575"/>
            <a:ext cx="5715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8" name="Rectangle 665"/>
          <p:cNvSpPr>
            <a:spLocks noChangeArrowheads="1"/>
          </p:cNvSpPr>
          <p:nvPr/>
        </p:nvSpPr>
        <p:spPr bwMode="auto">
          <a:xfrm>
            <a:off x="2020888" y="4864100"/>
            <a:ext cx="5715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" name="Rectangle 666"/>
          <p:cNvSpPr>
            <a:spLocks noChangeArrowheads="1"/>
          </p:cNvSpPr>
          <p:nvPr/>
        </p:nvSpPr>
        <p:spPr bwMode="auto">
          <a:xfrm>
            <a:off x="2020888" y="4864100"/>
            <a:ext cx="5715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0" name="Rectangle 667"/>
          <p:cNvSpPr>
            <a:spLocks noChangeArrowheads="1"/>
          </p:cNvSpPr>
          <p:nvPr/>
        </p:nvSpPr>
        <p:spPr bwMode="auto">
          <a:xfrm>
            <a:off x="2020888" y="4854575"/>
            <a:ext cx="57150" cy="95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1" name="Oval 668"/>
          <p:cNvSpPr>
            <a:spLocks noChangeArrowheads="1"/>
          </p:cNvSpPr>
          <p:nvPr/>
        </p:nvSpPr>
        <p:spPr bwMode="auto">
          <a:xfrm>
            <a:off x="2020888" y="4835525"/>
            <a:ext cx="57150" cy="5715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21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44444E-6 L -0.23767 -0.1467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92" y="-733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-0.34687 -0.23912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9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44" y="-1196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"/>
                                            </p:cond>
                                          </p:stCondLst>
                                        </p:cTn>
                                        <p:tgtEl>
                                          <p:spTgt spid="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-0.31875 -0.37153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9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37" y="-1858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-0.37708 -0.41644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9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54" y="-2083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22222E-6 L -0.26996 -0.40949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9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07" y="-2048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59259E-6 L -0.26059 -0.4588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9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38" y="-2294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81481E-6 L -0.24288 -0.23078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53" y="-1155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07407E-6 L -0.21111 -0.38379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9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56" y="-1919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59259E-6 L -0.271 -0.4544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9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59" y="-2273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81481E-6 L -0.41441 -0.4662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9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729" y="-2331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Abundance</a:t>
            </a:r>
            <a:endParaRPr lang="en-US"/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80AD92-23F9-4FC9-89EE-1A757291B1BE}" type="slidenum">
              <a:rPr lang="en-US"/>
              <a:pPr/>
              <a:t>7</a:t>
            </a:fld>
            <a:endParaRPr lang="en-US"/>
          </a:p>
        </p:txBody>
      </p:sp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– Multiple-Census M/R</a:t>
            </a:r>
            <a:endParaRPr lang="en-US" dirty="0"/>
          </a:p>
        </p:txBody>
      </p:sp>
      <p:pic>
        <p:nvPicPr>
          <p:cNvPr id="3205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388" y="2897188"/>
            <a:ext cx="2433637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051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3788" y="1736725"/>
            <a:ext cx="1065212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051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86088" y="2897188"/>
            <a:ext cx="2433637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051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30788" y="1736725"/>
            <a:ext cx="1065212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0523" name="Line 11"/>
          <p:cNvSpPr>
            <a:spLocks noChangeShapeType="1"/>
          </p:cNvSpPr>
          <p:nvPr/>
        </p:nvSpPr>
        <p:spPr bwMode="auto">
          <a:xfrm flipV="1">
            <a:off x="1754188" y="2209800"/>
            <a:ext cx="60960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0524" name="Line 12"/>
          <p:cNvSpPr>
            <a:spLocks noChangeShapeType="1"/>
          </p:cNvSpPr>
          <p:nvPr/>
        </p:nvSpPr>
        <p:spPr bwMode="auto">
          <a:xfrm flipV="1">
            <a:off x="4421188" y="2209800"/>
            <a:ext cx="60960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0525" name="Line 13"/>
          <p:cNvSpPr>
            <a:spLocks noChangeShapeType="1"/>
          </p:cNvSpPr>
          <p:nvPr/>
        </p:nvSpPr>
        <p:spPr bwMode="auto">
          <a:xfrm>
            <a:off x="3430588" y="2209800"/>
            <a:ext cx="68580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0526" name="Line 14"/>
          <p:cNvSpPr>
            <a:spLocks noChangeShapeType="1"/>
          </p:cNvSpPr>
          <p:nvPr/>
        </p:nvSpPr>
        <p:spPr bwMode="auto">
          <a:xfrm>
            <a:off x="2874963" y="2797175"/>
            <a:ext cx="0" cy="2590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0527" name="Line 15"/>
          <p:cNvSpPr>
            <a:spLocks noChangeShapeType="1"/>
          </p:cNvSpPr>
          <p:nvPr/>
        </p:nvSpPr>
        <p:spPr bwMode="auto">
          <a:xfrm>
            <a:off x="5553075" y="2798763"/>
            <a:ext cx="0" cy="2590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0528" name="Text Box 16"/>
          <p:cNvSpPr txBox="1">
            <a:spLocks noChangeArrowheads="1"/>
          </p:cNvSpPr>
          <p:nvPr/>
        </p:nvSpPr>
        <p:spPr bwMode="auto">
          <a:xfrm>
            <a:off x="2633663" y="5334000"/>
            <a:ext cx="600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/>
              <a:t>i=1</a:t>
            </a:r>
          </a:p>
        </p:txBody>
      </p:sp>
      <p:sp>
        <p:nvSpPr>
          <p:cNvPr id="320529" name="Text Box 17"/>
          <p:cNvSpPr txBox="1">
            <a:spLocks noChangeArrowheads="1"/>
          </p:cNvSpPr>
          <p:nvPr/>
        </p:nvSpPr>
        <p:spPr bwMode="auto">
          <a:xfrm>
            <a:off x="5313363" y="5334000"/>
            <a:ext cx="600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/>
              <a:t>i=2</a:t>
            </a:r>
          </a:p>
        </p:txBody>
      </p:sp>
      <p:pic>
        <p:nvPicPr>
          <p:cNvPr id="320530" name="Picture 1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63788" y="1736725"/>
            <a:ext cx="1065212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0532" name="Picture 2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30788" y="1736725"/>
            <a:ext cx="1065212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0533" name="Line 21"/>
          <p:cNvSpPr>
            <a:spLocks noChangeShapeType="1"/>
          </p:cNvSpPr>
          <p:nvPr/>
        </p:nvSpPr>
        <p:spPr bwMode="auto">
          <a:xfrm flipV="1">
            <a:off x="7086600" y="2193925"/>
            <a:ext cx="60960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0534" name="Line 22"/>
          <p:cNvSpPr>
            <a:spLocks noChangeShapeType="1"/>
          </p:cNvSpPr>
          <p:nvPr/>
        </p:nvSpPr>
        <p:spPr bwMode="auto">
          <a:xfrm>
            <a:off x="6096000" y="2193925"/>
            <a:ext cx="68580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0535" name="Line 23"/>
          <p:cNvSpPr>
            <a:spLocks noChangeShapeType="1"/>
          </p:cNvSpPr>
          <p:nvPr/>
        </p:nvSpPr>
        <p:spPr bwMode="auto">
          <a:xfrm>
            <a:off x="8218488" y="2782888"/>
            <a:ext cx="0" cy="2590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0536" name="Text Box 24"/>
          <p:cNvSpPr txBox="1">
            <a:spLocks noChangeArrowheads="1"/>
          </p:cNvSpPr>
          <p:nvPr/>
        </p:nvSpPr>
        <p:spPr bwMode="auto">
          <a:xfrm>
            <a:off x="7978775" y="5318125"/>
            <a:ext cx="600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/>
              <a:t>i=3</a:t>
            </a:r>
          </a:p>
        </p:txBody>
      </p:sp>
      <p:pic>
        <p:nvPicPr>
          <p:cNvPr id="320537" name="Picture 2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665788" y="2897188"/>
            <a:ext cx="2433637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0538" name="Picture 2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697788" y="1736725"/>
            <a:ext cx="1065212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67284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20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2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2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20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33" grpId="0" animBg="1"/>
      <p:bldP spid="320534" grpId="0" animBg="1"/>
      <p:bldP spid="320535" grpId="0" animBg="1"/>
      <p:bldP spid="3205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Abundance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B83590-6B5F-45C1-B193-2649152091D5}" type="slidenum">
              <a:rPr lang="en-US"/>
              <a:pPr/>
              <a:t>8</a:t>
            </a:fld>
            <a:endParaRPr lang="en-US"/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5088" y="122238"/>
            <a:ext cx="9012237" cy="1173162"/>
          </a:xfrm>
        </p:spPr>
        <p:txBody>
          <a:bodyPr/>
          <a:lstStyle/>
          <a:p>
            <a:r>
              <a:rPr lang="en-US" dirty="0"/>
              <a:t>Schnabel </a:t>
            </a:r>
            <a:r>
              <a:rPr lang="en-US" dirty="0" smtClean="0"/>
              <a:t>Method </a:t>
            </a:r>
            <a:br>
              <a:rPr lang="en-US" dirty="0" smtClean="0"/>
            </a:br>
            <a:r>
              <a:rPr lang="en-US" sz="3600" dirty="0" smtClean="0"/>
              <a:t>(Chapman Modification)</a:t>
            </a:r>
            <a:endParaRPr lang="en-US" sz="3600" dirty="0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715000"/>
            <a:ext cx="82296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Basically </a:t>
            </a:r>
            <a:r>
              <a:rPr lang="en-US" dirty="0"/>
              <a:t>a weighted version of individual Petersen estimates </a:t>
            </a:r>
          </a:p>
        </p:txBody>
      </p:sp>
      <p:pic>
        <p:nvPicPr>
          <p:cNvPr id="34509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2819400"/>
            <a:ext cx="23622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5094" name="Text Box 6"/>
          <p:cNvSpPr txBox="1">
            <a:spLocks noChangeArrowheads="1"/>
          </p:cNvSpPr>
          <p:nvPr/>
        </p:nvSpPr>
        <p:spPr bwMode="auto">
          <a:xfrm>
            <a:off x="5546725" y="2209800"/>
            <a:ext cx="2662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b="0" dirty="0">
                <a:solidFill>
                  <a:schemeClr val="accent2"/>
                </a:solidFill>
              </a:rPr>
              <a:t> Very similar to</a:t>
            </a: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609725"/>
            <a:ext cx="4867275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76811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1" grpId="0" build="p"/>
      <p:bldP spid="34509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6189</TotalTime>
  <Words>264</Words>
  <Application>Microsoft Office PowerPoint</Application>
  <PresentationFormat>On-screen Show (4:3)</PresentationFormat>
  <Paragraphs>71</Paragraphs>
  <Slides>8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Default Design</vt:lpstr>
      <vt:lpstr>Abundance Estimates</vt:lpstr>
      <vt:lpstr>Assumptions – Petersen Methods</vt:lpstr>
      <vt:lpstr>Assumptions – Effect of Violations</vt:lpstr>
      <vt:lpstr>Assumptions – Effect of Violations</vt:lpstr>
      <vt:lpstr>Assumptions – Effect of Violations</vt:lpstr>
      <vt:lpstr>Assumptions – Effect of Violations</vt:lpstr>
      <vt:lpstr>Concept – Multiple-Census M/R</vt:lpstr>
      <vt:lpstr>Schnabel Method  (Chapman Modification)</vt:lpstr>
    </vt:vector>
  </TitlesOfParts>
  <Company>Northland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dogle</dc:creator>
  <cp:lastModifiedBy>Derek Ogle</cp:lastModifiedBy>
  <cp:revision>92</cp:revision>
  <dcterms:created xsi:type="dcterms:W3CDTF">2005-12-26T20:44:58Z</dcterms:created>
  <dcterms:modified xsi:type="dcterms:W3CDTF">2021-12-17T16:08:33Z</dcterms:modified>
</cp:coreProperties>
</file>