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4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802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99A65-391F-4EB8-9242-B59EE92B5FB9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01441-15D1-49BC-B776-4326A0934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11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6C8F-DB9C-4B91-A1F1-A860256637FA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C762-51D7-4931-8FC6-AA40E52F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4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6C8F-DB9C-4B91-A1F1-A860256637FA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C762-51D7-4931-8FC6-AA40E52F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75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6C8F-DB9C-4B91-A1F1-A860256637FA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C762-51D7-4931-8FC6-AA40E52F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6C8F-DB9C-4B91-A1F1-A860256637FA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C762-51D7-4931-8FC6-AA40E52F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73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6C8F-DB9C-4B91-A1F1-A860256637FA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C762-51D7-4931-8FC6-AA40E52F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8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6C8F-DB9C-4B91-A1F1-A860256637FA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C762-51D7-4931-8FC6-AA40E52F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1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6C8F-DB9C-4B91-A1F1-A860256637FA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C762-51D7-4931-8FC6-AA40E52F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80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6C8F-DB9C-4B91-A1F1-A860256637FA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C762-51D7-4931-8FC6-AA40E52F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9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6C8F-DB9C-4B91-A1F1-A860256637FA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C762-51D7-4931-8FC6-AA40E52F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2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6C8F-DB9C-4B91-A1F1-A860256637FA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C762-51D7-4931-8FC6-AA40E52F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16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6C8F-DB9C-4B91-A1F1-A860256637FA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C762-51D7-4931-8FC6-AA40E52F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4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46C8F-DB9C-4B91-A1F1-A860256637FA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CC762-51D7-4931-8FC6-AA40E52F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31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2663" y="365125"/>
            <a:ext cx="4300071" cy="3970901"/>
          </a:xfrm>
        </p:spPr>
        <p:txBody>
          <a:bodyPr anchor="t" anchorCtr="0">
            <a:normAutofit fontScale="90000"/>
          </a:bodyPr>
          <a:lstStyle/>
          <a:p>
            <a:pPr algn="ctr"/>
            <a:r>
              <a:rPr lang="en-US" sz="3600" b="1" dirty="0" err="1" smtClean="0"/>
              <a:t>Christensent</a:t>
            </a:r>
            <a:r>
              <a:rPr lang="en-US" sz="3600" b="1" dirty="0" smtClean="0"/>
              <a:t> </a:t>
            </a:r>
            <a:r>
              <a:rPr lang="en-US" sz="3600" b="1" i="1" dirty="0" smtClean="0"/>
              <a:t>et al.</a:t>
            </a:r>
            <a:r>
              <a:rPr lang="en-US" sz="3600" b="1" dirty="0" smtClean="0"/>
              <a:t> (1996)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Coarse Woody Debris and Lakeshore Development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Wisconsin</a:t>
            </a:r>
            <a:endParaRPr lang="en-US" sz="3600" dirty="0"/>
          </a:p>
        </p:txBody>
      </p:sp>
      <p:sp>
        <p:nvSpPr>
          <p:cNvPr id="6" name="AutoShape 2" descr="http://ww1.prweb.com/prfiles/2011/04/12/5199104/fishing0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2672" y="71030"/>
            <a:ext cx="4572000" cy="674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3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67" y="106337"/>
            <a:ext cx="8781690" cy="713176"/>
          </a:xfrm>
        </p:spPr>
        <p:txBody>
          <a:bodyPr>
            <a:normAutofit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3412"/>
            <a:ext cx="7886700" cy="4726012"/>
          </a:xfrm>
        </p:spPr>
        <p:txBody>
          <a:bodyPr>
            <a:normAutofit/>
          </a:bodyPr>
          <a:lstStyle/>
          <a:p>
            <a:r>
              <a:rPr lang="en-US" dirty="0" smtClean="0"/>
              <a:t>What are take home messages?</a:t>
            </a:r>
          </a:p>
        </p:txBody>
      </p:sp>
    </p:spTree>
    <p:extLst>
      <p:ext uri="{BB962C8B-B14F-4D97-AF65-F5344CB8AC3E}">
        <p14:creationId xmlns:p14="http://schemas.microsoft.com/office/powerpoint/2010/main" val="155392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67" y="106337"/>
            <a:ext cx="8781690" cy="713176"/>
          </a:xfrm>
        </p:spPr>
        <p:txBody>
          <a:bodyPr>
            <a:normAutofit/>
          </a:bodyPr>
          <a:lstStyle/>
          <a:p>
            <a:r>
              <a:rPr lang="en-US" dirty="0" smtClean="0"/>
              <a:t>CWH --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3412"/>
            <a:ext cx="7886700" cy="4726012"/>
          </a:xfrm>
        </p:spPr>
        <p:txBody>
          <a:bodyPr>
            <a:normAutofit/>
          </a:bodyPr>
          <a:lstStyle/>
          <a:p>
            <a:r>
              <a:rPr lang="en-US" dirty="0" smtClean="0"/>
              <a:t>What factors determine the density of CWH in aquatic systems?</a:t>
            </a:r>
          </a:p>
        </p:txBody>
      </p:sp>
      <p:sp>
        <p:nvSpPr>
          <p:cNvPr id="7" name="Rectangle 6"/>
          <p:cNvSpPr/>
          <p:nvPr/>
        </p:nvSpPr>
        <p:spPr>
          <a:xfrm>
            <a:off x="1192468" y="2069690"/>
            <a:ext cx="2396306" cy="309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045902" y="4200370"/>
            <a:ext cx="7291452" cy="741298"/>
            <a:chOff x="1203217" y="3866073"/>
            <a:chExt cx="7291452" cy="74129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03217" y="3866073"/>
              <a:ext cx="7291452" cy="741298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5572738" y="4267200"/>
              <a:ext cx="2824009" cy="3401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14472" y="2403987"/>
            <a:ext cx="7706742" cy="1376846"/>
            <a:chOff x="1171787" y="2069690"/>
            <a:chExt cx="7706742" cy="1376846"/>
          </a:xfrm>
        </p:grpSpPr>
        <p:grpSp>
          <p:nvGrpSpPr>
            <p:cNvPr id="13" name="Group 12"/>
            <p:cNvGrpSpPr/>
            <p:nvPr/>
          </p:nvGrpSpPr>
          <p:grpSpPr>
            <a:xfrm>
              <a:off x="1192468" y="2069690"/>
              <a:ext cx="7686061" cy="1376846"/>
              <a:chOff x="1192468" y="2069690"/>
              <a:chExt cx="7686061" cy="1376846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2468" y="2069690"/>
                <a:ext cx="7302201" cy="1376846"/>
              </a:xfrm>
              <a:prstGeom prst="rect">
                <a:avLst/>
              </a:prstGeom>
            </p:spPr>
          </p:pic>
          <p:sp>
            <p:nvSpPr>
              <p:cNvPr id="9" name="Rectangle 8"/>
              <p:cNvSpPr/>
              <p:nvPr/>
            </p:nvSpPr>
            <p:spPr>
              <a:xfrm>
                <a:off x="6880449" y="3126658"/>
                <a:ext cx="1998080" cy="31987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1171787" y="2069690"/>
              <a:ext cx="2396306" cy="3097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3503776" y="2713703"/>
            <a:ext cx="4735656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192468" y="3079751"/>
            <a:ext cx="7028444" cy="3946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167917" y="3460955"/>
            <a:ext cx="1600920" cy="1936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455966" y="4537817"/>
            <a:ext cx="3338225" cy="2421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911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67" y="106337"/>
            <a:ext cx="8781690" cy="713176"/>
          </a:xfrm>
        </p:spPr>
        <p:txBody>
          <a:bodyPr>
            <a:normAutofit/>
          </a:bodyPr>
          <a:lstStyle/>
          <a:p>
            <a:r>
              <a:rPr lang="en-US" dirty="0"/>
              <a:t>CWH --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3412"/>
            <a:ext cx="7886700" cy="4726012"/>
          </a:xfrm>
        </p:spPr>
        <p:txBody>
          <a:bodyPr>
            <a:normAutofit/>
          </a:bodyPr>
          <a:lstStyle/>
          <a:p>
            <a:r>
              <a:rPr lang="en-US" dirty="0" smtClean="0"/>
              <a:t>How have humans impacted the density of CWH in aquatic systems?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049439" y="1808544"/>
            <a:ext cx="6885194" cy="4297249"/>
            <a:chOff x="1039607" y="2221499"/>
            <a:chExt cx="6885194" cy="4297249"/>
          </a:xfrm>
        </p:grpSpPr>
        <p:grpSp>
          <p:nvGrpSpPr>
            <p:cNvPr id="6" name="Group 5"/>
            <p:cNvGrpSpPr/>
            <p:nvPr/>
          </p:nvGrpSpPr>
          <p:grpSpPr>
            <a:xfrm>
              <a:off x="1039607" y="2385398"/>
              <a:ext cx="6885194" cy="4064564"/>
              <a:chOff x="1491890" y="2060933"/>
              <a:chExt cx="5629275" cy="3009900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501416" y="2060933"/>
                <a:ext cx="5610225" cy="828675"/>
              </a:xfrm>
              <a:prstGeom prst="rect">
                <a:avLst/>
              </a:prstGeom>
            </p:spPr>
          </p:pic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91890" y="2889608"/>
                <a:ext cx="5629275" cy="2181225"/>
              </a:xfrm>
              <a:prstGeom prst="rect">
                <a:avLst/>
              </a:prstGeom>
            </p:spPr>
          </p:pic>
        </p:grpSp>
        <p:sp>
          <p:nvSpPr>
            <p:cNvPr id="7" name="Rectangle 6"/>
            <p:cNvSpPr/>
            <p:nvPr/>
          </p:nvSpPr>
          <p:spPr>
            <a:xfrm>
              <a:off x="1051258" y="2221499"/>
              <a:ext cx="6861894" cy="4736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046713" y="6025465"/>
              <a:ext cx="2878088" cy="4932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Connector 9"/>
          <p:cNvCxnSpPr/>
          <p:nvPr/>
        </p:nvCxnSpPr>
        <p:spPr>
          <a:xfrm>
            <a:off x="1049439" y="2331849"/>
            <a:ext cx="11651" cy="303491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25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67" y="106337"/>
            <a:ext cx="8781690" cy="713176"/>
          </a:xfrm>
        </p:spPr>
        <p:txBody>
          <a:bodyPr>
            <a:normAutofit/>
          </a:bodyPr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3412"/>
            <a:ext cx="7886700" cy="4726012"/>
          </a:xfrm>
        </p:spPr>
        <p:txBody>
          <a:bodyPr>
            <a:normAutofit/>
          </a:bodyPr>
          <a:lstStyle/>
          <a:p>
            <a:r>
              <a:rPr lang="en-US" dirty="0" smtClean="0"/>
              <a:t>What was the primary objective of this research?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731" y="2270021"/>
            <a:ext cx="7319958" cy="327537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691214" y="2270021"/>
            <a:ext cx="11651" cy="1076397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3055" y="3029175"/>
            <a:ext cx="26837" cy="1389001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96909" y="4155798"/>
            <a:ext cx="26837" cy="1389001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231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67" y="106337"/>
            <a:ext cx="8781690" cy="713176"/>
          </a:xfrm>
        </p:spPr>
        <p:txBody>
          <a:bodyPr>
            <a:normAutofit/>
          </a:bodyPr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3412"/>
            <a:ext cx="8515350" cy="4726012"/>
          </a:xfrm>
        </p:spPr>
        <p:txBody>
          <a:bodyPr>
            <a:normAutofit/>
          </a:bodyPr>
          <a:lstStyle/>
          <a:p>
            <a:r>
              <a:rPr lang="en-US" dirty="0" smtClean="0"/>
              <a:t>How were the lakes chosen?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What was/were the response variable(s)?</a:t>
            </a:r>
          </a:p>
          <a:p>
            <a:pPr lvl="1"/>
            <a:r>
              <a:rPr lang="en-US" dirty="0" smtClean="0"/>
              <a:t>CWD Density (“Abundance”)</a:t>
            </a:r>
          </a:p>
          <a:p>
            <a:pPr lvl="1"/>
            <a:r>
              <a:rPr lang="en-US" dirty="0" smtClean="0"/>
              <a:t>CWD Basal Area (“Size”)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What were some of the explanatory variables?</a:t>
            </a:r>
          </a:p>
          <a:p>
            <a:pPr lvl="1"/>
            <a:r>
              <a:rPr lang="en-US" dirty="0" smtClean="0"/>
              <a:t>Cabin density, riparian tree density, riparian tree basal area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034230" y="1565633"/>
            <a:ext cx="7778755" cy="833438"/>
            <a:chOff x="1034230" y="1565633"/>
            <a:chExt cx="7778755" cy="83343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4230" y="1565633"/>
              <a:ext cx="7778755" cy="833438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3217913" y="2010115"/>
              <a:ext cx="5595072" cy="3889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613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23" y="344907"/>
            <a:ext cx="4369080" cy="38141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67" y="106337"/>
            <a:ext cx="8781690" cy="713176"/>
          </a:xfrm>
        </p:spPr>
        <p:txBody>
          <a:bodyPr>
            <a:normAutofit/>
          </a:bodyPr>
          <a:lstStyle/>
          <a:p>
            <a:r>
              <a:rPr lang="en-US" dirty="0" smtClean="0"/>
              <a:t>Results – Figure 1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972249"/>
            <a:ext cx="4351201" cy="31867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7003" y="4159044"/>
            <a:ext cx="3200400" cy="5905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5201" y="4159044"/>
            <a:ext cx="3200400" cy="5905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21612" y="4923810"/>
            <a:ext cx="5638800" cy="184785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1709657" y="819513"/>
            <a:ext cx="7365944" cy="4545857"/>
            <a:chOff x="1709657" y="819513"/>
            <a:chExt cx="7365944" cy="4545857"/>
          </a:xfrm>
        </p:grpSpPr>
        <p:sp>
          <p:nvSpPr>
            <p:cNvPr id="3" name="Rectangle 2"/>
            <p:cNvSpPr/>
            <p:nvPr/>
          </p:nvSpPr>
          <p:spPr>
            <a:xfrm>
              <a:off x="4590661" y="819513"/>
              <a:ext cx="4484940" cy="39300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502482" y="4923810"/>
              <a:ext cx="957930" cy="2207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09657" y="5144590"/>
              <a:ext cx="957930" cy="2207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442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838668" y="1205955"/>
            <a:ext cx="3108960" cy="2834101"/>
            <a:chOff x="5838668" y="1205955"/>
            <a:chExt cx="3108960" cy="283410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38668" y="1482828"/>
              <a:ext cx="3108960" cy="2557228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6505951" y="1205955"/>
              <a:ext cx="21439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solidFill>
                    <a:srgbClr val="FF0000"/>
                  </a:solidFill>
                </a:rPr>
                <a:t>Devlpd</a:t>
              </a:r>
              <a:r>
                <a:rPr lang="en-US" b="1" dirty="0" smtClean="0">
                  <a:solidFill>
                    <a:srgbClr val="FF0000"/>
                  </a:solidFill>
                </a:rPr>
                <a:t> – Cabin Plots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313012" y="1206754"/>
            <a:ext cx="3108960" cy="2852124"/>
            <a:chOff x="3313012" y="1206754"/>
            <a:chExt cx="3108960" cy="285212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13012" y="1482633"/>
              <a:ext cx="3108960" cy="2576245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3829301" y="1206754"/>
              <a:ext cx="24313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solidFill>
                    <a:srgbClr val="FF0000"/>
                  </a:solidFill>
                </a:rPr>
                <a:t>Devlpd</a:t>
              </a:r>
              <a:r>
                <a:rPr lang="en-US" b="1" dirty="0" smtClean="0">
                  <a:solidFill>
                    <a:srgbClr val="FF0000"/>
                  </a:solidFill>
                </a:rPr>
                <a:t> – Forested Plots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67" y="106337"/>
            <a:ext cx="8781690" cy="713176"/>
          </a:xfrm>
        </p:spPr>
        <p:txBody>
          <a:bodyPr>
            <a:normAutofit/>
          </a:bodyPr>
          <a:lstStyle/>
          <a:p>
            <a:r>
              <a:rPr lang="en-US" dirty="0" smtClean="0"/>
              <a:t>Results – Figure 2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207" y="1445114"/>
            <a:ext cx="3108960" cy="25922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6307" y="1844777"/>
            <a:ext cx="704850" cy="2057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77048" y="4178883"/>
            <a:ext cx="3124200" cy="12477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24166" y="5281611"/>
            <a:ext cx="6478335" cy="13551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26806" y="1203648"/>
            <a:ext cx="1460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Undeveloped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61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67" y="106337"/>
            <a:ext cx="8781690" cy="713176"/>
          </a:xfrm>
        </p:spPr>
        <p:txBody>
          <a:bodyPr>
            <a:normAutofit/>
          </a:bodyPr>
          <a:lstStyle/>
          <a:p>
            <a:r>
              <a:rPr lang="en-US" dirty="0" smtClean="0"/>
              <a:t>Results – Figure 3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664" y="5063361"/>
            <a:ext cx="6999981" cy="1791804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242733" y="886621"/>
            <a:ext cx="4095750" cy="3943811"/>
            <a:chOff x="439379" y="886621"/>
            <a:chExt cx="4095750" cy="394381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87154" y="4430382"/>
              <a:ext cx="2847975" cy="400050"/>
            </a:xfrm>
            <a:prstGeom prst="rect">
              <a:avLst/>
            </a:prstGeom>
          </p:spPr>
        </p:pic>
        <p:grpSp>
          <p:nvGrpSpPr>
            <p:cNvPr id="9" name="Group 8"/>
            <p:cNvGrpSpPr/>
            <p:nvPr/>
          </p:nvGrpSpPr>
          <p:grpSpPr>
            <a:xfrm>
              <a:off x="439379" y="886621"/>
              <a:ext cx="4095750" cy="3467100"/>
              <a:chOff x="439379" y="886621"/>
              <a:chExt cx="4095750" cy="3467100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29929" y="886621"/>
                <a:ext cx="3505200" cy="3467100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9379" y="1462241"/>
                <a:ext cx="590550" cy="1809750"/>
              </a:xfrm>
              <a:prstGeom prst="rect">
                <a:avLst/>
              </a:prstGeom>
            </p:spPr>
          </p:pic>
        </p:grpSp>
      </p:grpSp>
      <p:grpSp>
        <p:nvGrpSpPr>
          <p:cNvPr id="13" name="Group 12"/>
          <p:cNvGrpSpPr/>
          <p:nvPr/>
        </p:nvGrpSpPr>
        <p:grpSpPr>
          <a:xfrm>
            <a:off x="4729009" y="986662"/>
            <a:ext cx="3961631" cy="3878186"/>
            <a:chOff x="4925655" y="986662"/>
            <a:chExt cx="3961631" cy="3878186"/>
          </a:xfrm>
        </p:grpSpPr>
        <p:grpSp>
          <p:nvGrpSpPr>
            <p:cNvPr id="10" name="Group 9"/>
            <p:cNvGrpSpPr/>
            <p:nvPr/>
          </p:nvGrpSpPr>
          <p:grpSpPr>
            <a:xfrm>
              <a:off x="4925655" y="986662"/>
              <a:ext cx="3961631" cy="3495675"/>
              <a:chOff x="4925655" y="986662"/>
              <a:chExt cx="3961631" cy="3495675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467811" y="986662"/>
                <a:ext cx="3419475" cy="3495675"/>
              </a:xfrm>
              <a:prstGeom prst="rect">
                <a:avLst/>
              </a:prstGeom>
            </p:spPr>
          </p:pic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925655" y="1567686"/>
                <a:ext cx="590550" cy="2333625"/>
              </a:xfrm>
              <a:prstGeom prst="rect">
                <a:avLst/>
              </a:prstGeom>
            </p:spPr>
          </p:pic>
        </p:grp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18271" y="4464798"/>
              <a:ext cx="2847975" cy="4000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3102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67" y="106337"/>
            <a:ext cx="8781690" cy="713176"/>
          </a:xfrm>
        </p:spPr>
        <p:txBody>
          <a:bodyPr>
            <a:normAutofit/>
          </a:bodyPr>
          <a:lstStyle/>
          <a:p>
            <a:r>
              <a:rPr lang="en-US" dirty="0" smtClean="0"/>
              <a:t>Results – Figure 4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9046" y="1582994"/>
            <a:ext cx="4482811" cy="2595717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201007" y="819514"/>
            <a:ext cx="4146204" cy="4508649"/>
            <a:chOff x="201007" y="819514"/>
            <a:chExt cx="4146204" cy="450864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0167" y="819514"/>
              <a:ext cx="4097044" cy="3880306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1007" y="4689988"/>
              <a:ext cx="4095750" cy="638175"/>
            </a:xfrm>
            <a:prstGeom prst="rect">
              <a:avLst/>
            </a:prstGeom>
          </p:spPr>
        </p:pic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8629" y="5669776"/>
            <a:ext cx="7031693" cy="113414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2780522"/>
            <a:ext cx="4549046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14839" y="561821"/>
            <a:ext cx="774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Forest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20382" y="798200"/>
            <a:ext cx="774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Forest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69948" y="1706378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Cabin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34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1098</TotalTime>
  <Words>125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Christensent et al. (1996)  Coarse Woody Debris and Lakeshore Development  Wisconsin</vt:lpstr>
      <vt:lpstr>CWH -- Background</vt:lpstr>
      <vt:lpstr>CWH -- Background</vt:lpstr>
      <vt:lpstr>Objective</vt:lpstr>
      <vt:lpstr>Experimental Setup</vt:lpstr>
      <vt:lpstr>Results – Figure 1</vt:lpstr>
      <vt:lpstr>Results – Figure 2</vt:lpstr>
      <vt:lpstr>Results – Figure 3</vt:lpstr>
      <vt:lpstr>Results – Figure 4</vt:lpstr>
      <vt:lpstr>Conclusions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Jacobson (2005)  Bluegill Bag Limit  Minnesota</dc:title>
  <dc:creator>Derek Ogle</dc:creator>
  <cp:lastModifiedBy>Derek Ogle</cp:lastModifiedBy>
  <cp:revision>59</cp:revision>
  <dcterms:created xsi:type="dcterms:W3CDTF">2014-03-23T01:40:59Z</dcterms:created>
  <dcterms:modified xsi:type="dcterms:W3CDTF">2018-04-03T14:37:58Z</dcterms:modified>
</cp:coreProperties>
</file>