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E050CE0-F947-454B-B5EB-DB9090393E31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14E3231-DE2E-44F3-9C88-4EBB285B7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4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223 mm </a:t>
            </a:r>
            <a:r>
              <a:rPr lang="en-US" dirty="0" err="1" smtClean="0"/>
              <a:t>Kiyi</a:t>
            </a:r>
            <a:r>
              <a:rPr lang="en-US" dirty="0" smtClean="0"/>
              <a:t> … age 6?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E3231-DE2E-44F3-9C88-4EBB285B7A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4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r>
              <a:rPr lang="en-US" baseline="0" dirty="0" smtClean="0"/>
              <a:t>7 mm </a:t>
            </a:r>
            <a:r>
              <a:rPr lang="en-US" baseline="0" dirty="0" err="1" smtClean="0"/>
              <a:t>Kiyi</a:t>
            </a:r>
            <a:r>
              <a:rPr lang="en-US" baseline="0" dirty="0" smtClean="0"/>
              <a:t> – Age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E3231-DE2E-44F3-9C88-4EBB285B7A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92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175</a:t>
            </a:r>
            <a:r>
              <a:rPr lang="en-US" baseline="0" dirty="0" smtClean="0"/>
              <a:t> mm </a:t>
            </a:r>
            <a:r>
              <a:rPr lang="en-US" baseline="0" dirty="0" err="1" smtClean="0"/>
              <a:t>Kiyi</a:t>
            </a:r>
            <a:r>
              <a:rPr lang="en-US" baseline="0" smtClean="0"/>
              <a:t> – Age 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E3231-DE2E-44F3-9C88-4EBB285B7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8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0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9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5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5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6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2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7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6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1048-0ED4-4629-9BA0-230283DE7B63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9468-7248-45AA-8776-5FE91FF5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28" y="0"/>
            <a:ext cx="710454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975" y="6296025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223 mm </a:t>
            </a:r>
            <a:r>
              <a:rPr lang="en-US" sz="2800" b="1" dirty="0" err="1" smtClean="0"/>
              <a:t>Kiyi</a:t>
            </a:r>
            <a:endParaRPr lang="en-US" sz="2800" b="1" dirty="0"/>
          </a:p>
        </p:txBody>
      </p:sp>
      <p:sp>
        <p:nvSpPr>
          <p:cNvPr id="3" name="Oval 2"/>
          <p:cNvSpPr/>
          <p:nvPr/>
        </p:nvSpPr>
        <p:spPr>
          <a:xfrm>
            <a:off x="4962525" y="317182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91050" y="258127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00550" y="2247900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95700" y="1600200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19475" y="1104900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05150" y="762000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05175" y="838200"/>
            <a:ext cx="1143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7" t="20260" r="8085" b="25336"/>
          <a:stretch/>
        </p:blipFill>
        <p:spPr>
          <a:xfrm>
            <a:off x="3160421" y="327804"/>
            <a:ext cx="5869859" cy="6176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6296025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187 mm </a:t>
            </a:r>
            <a:r>
              <a:rPr lang="en-US" sz="2800" b="1" dirty="0" err="1" smtClean="0"/>
              <a:t>Kiyi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5191125" y="248602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33950" y="193357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19650" y="136207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05350" y="103822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91050" y="53061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5" t="7534" r="19839" b="21834"/>
          <a:stretch/>
        </p:blipFill>
        <p:spPr>
          <a:xfrm rot="-6600000">
            <a:off x="2298827" y="793534"/>
            <a:ext cx="6401497" cy="5735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6296025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175 mm </a:t>
            </a:r>
            <a:r>
              <a:rPr lang="en-US" sz="2800" b="1" dirty="0" err="1" smtClean="0"/>
              <a:t>Kiyi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6410325" y="2981325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39050" y="2000250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19900" y="2552700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43750" y="2152650"/>
            <a:ext cx="1143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31</Words>
  <Application>Microsoft Office PowerPoint</Application>
  <PresentationFormat>Widescreen</PresentationFormat>
  <Paragraphs>9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Ogle</dc:creator>
  <cp:lastModifiedBy>Derek Ogle</cp:lastModifiedBy>
  <cp:revision>5</cp:revision>
  <cp:lastPrinted>2017-05-16T17:09:46Z</cp:lastPrinted>
  <dcterms:created xsi:type="dcterms:W3CDTF">2017-05-16T13:55:26Z</dcterms:created>
  <dcterms:modified xsi:type="dcterms:W3CDTF">2017-05-16T19:45:02Z</dcterms:modified>
</cp:coreProperties>
</file>