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6" r:id="rId3"/>
    <p:sldId id="264" r:id="rId4"/>
    <p:sldId id="288" r:id="rId5"/>
    <p:sldId id="300" r:id="rId6"/>
    <p:sldId id="287" r:id="rId7"/>
    <p:sldId id="289" r:id="rId8"/>
    <p:sldId id="268" r:id="rId9"/>
    <p:sldId id="299" r:id="rId10"/>
    <p:sldId id="301" r:id="rId11"/>
    <p:sldId id="286" r:id="rId12"/>
    <p:sldId id="298" r:id="rId13"/>
  </p:sldIdLst>
  <p:sldSz cx="9144000" cy="6858000" type="screen4x3"/>
  <p:notesSz cx="6858000" cy="91900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FF66"/>
    <a:srgbClr val="008000"/>
    <a:srgbClr val="FF0000"/>
    <a:srgbClr val="E2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887" autoAdjust="0"/>
  </p:normalViewPr>
  <p:slideViewPr>
    <p:cSldViewPr>
      <p:cViewPr varScale="1">
        <p:scale>
          <a:sx n="76" d="100"/>
          <a:sy n="76" d="100"/>
        </p:scale>
        <p:origin x="1013" y="5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79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79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7BCD72AD-F944-4B43-932C-94B8409BD0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72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1888" y="688975"/>
            <a:ext cx="4595812" cy="3446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5625"/>
            <a:ext cx="54864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FADDF222-3E90-4889-96E4-710F9B0B98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2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Stop video at 3:30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DF222-3E90-4889-96E4-710F9B0B983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13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Stop video at 3:30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DF222-3E90-4889-96E4-710F9B0B983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09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Management Regulations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D2F2B7-6742-4E5B-95B2-EF43DFBA2C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Management Regulations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8BFC62-1307-44A7-9F5A-48FE8364E8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4663" y="122238"/>
            <a:ext cx="2252662" cy="6354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8" y="122238"/>
            <a:ext cx="6607175" cy="6354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Management Regulations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AC0076-4547-45AF-B037-9048E9A16C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Management Regulations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85BB51-0796-4632-BDB9-6CE4036308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Management Regulations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A20316-2868-4669-9561-305DFD94EA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Management Regulations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37F0C7-4A71-493A-A7BE-905B6F7EEA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Management Regulations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0B33DC-B64E-4F65-A954-0A2C534331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Management Regulations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2D9B3D-10FD-4262-B384-74D58E4AF1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Management Regulations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954C18-56FB-484D-A729-F5063B26EB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Management Regulations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9590BE-5FC4-4A2B-876D-4BBCAE2307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Management Regulations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0E03B9-6C84-4E50-9F1F-7112B9978D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7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088" y="122238"/>
            <a:ext cx="9012237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r>
              <a:rPr lang="en-US" smtClean="0"/>
              <a:t>Management Regulations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50025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007DB44E-80FB-4DFC-9110-442D10B110D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NArNitMPLjY?t=34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WN7kz6oZZn4?t=31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.be/DFYDYwK9RPc?t=47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Management Regulations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Limits </a:t>
            </a:r>
            <a:r>
              <a:rPr lang="en-US" dirty="0"/>
              <a:t>–</a:t>
            </a:r>
            <a:r>
              <a:rPr lang="en-US" dirty="0" smtClean="0"/>
              <a:t> Protected Slot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 Class Exercise</a:t>
            </a:r>
          </a:p>
          <a:p>
            <a:endParaRPr lang="en-US" dirty="0"/>
          </a:p>
          <a:p>
            <a:r>
              <a:rPr lang="en-US" dirty="0" smtClean="0"/>
              <a:t>Discuss South Dakota Reading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Management Regulations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5BB51-0796-4632-BDB9-6CE40363083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534400" cy="4191000"/>
          </a:xfrm>
        </p:spPr>
        <p:txBody>
          <a:bodyPr/>
          <a:lstStyle/>
          <a:p>
            <a:r>
              <a:rPr lang="en-US" dirty="0" smtClean="0"/>
              <a:t>Possible reasons to use.</a:t>
            </a:r>
          </a:p>
          <a:p>
            <a:pPr lvl="1"/>
            <a:r>
              <a:rPr lang="en-US" dirty="0" smtClean="0"/>
              <a:t>Protect small fish for recruitment.</a:t>
            </a:r>
          </a:p>
          <a:p>
            <a:pPr lvl="1"/>
            <a:r>
              <a:rPr lang="en-US" dirty="0" smtClean="0"/>
              <a:t>Protect large fish for spawning and attainment of trophy size.</a:t>
            </a:r>
          </a:p>
          <a:p>
            <a:r>
              <a:rPr lang="en-US" dirty="0" smtClean="0"/>
              <a:t>Recommended when …</a:t>
            </a:r>
          </a:p>
          <a:p>
            <a:pPr lvl="1"/>
            <a:r>
              <a:rPr lang="en-US" dirty="0" smtClean="0"/>
              <a:t>Low recruitment.</a:t>
            </a:r>
          </a:p>
          <a:p>
            <a:pPr lvl="1"/>
            <a:r>
              <a:rPr lang="en-US" dirty="0" smtClean="0"/>
              <a:t>Good growth.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Check </a:t>
            </a:r>
            <a:r>
              <a:rPr lang="en-US" dirty="0">
                <a:hlinkClick r:id="rId2"/>
              </a:rPr>
              <a:t>this out!</a:t>
            </a:r>
            <a:r>
              <a:rPr lang="en-US" sz="1600" dirty="0">
                <a:hlinkClick r:id="rId2"/>
              </a:rPr>
              <a:t> </a:t>
            </a:r>
            <a:r>
              <a:rPr lang="en-US" sz="1600" dirty="0"/>
              <a:t>(</a:t>
            </a:r>
            <a:r>
              <a:rPr lang="en-US" sz="1600" dirty="0" smtClean="0"/>
              <a:t>0:35-3:37)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Management Regulations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5BB51-0796-4632-BDB9-6CE40363083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5088" y="122238"/>
            <a:ext cx="9012237" cy="868362"/>
          </a:xfrm>
        </p:spPr>
        <p:txBody>
          <a:bodyPr/>
          <a:lstStyle/>
          <a:p>
            <a:r>
              <a:rPr lang="en-US" dirty="0"/>
              <a:t>Length Limits – </a:t>
            </a:r>
            <a:r>
              <a:rPr lang="en-US" dirty="0" smtClean="0"/>
              <a:t>Harvest </a:t>
            </a:r>
            <a:r>
              <a:rPr lang="en-US" dirty="0"/>
              <a:t>Slot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9452499"/>
              </p:ext>
            </p:extLst>
          </p:nvPr>
        </p:nvGraphicFramePr>
        <p:xfrm>
          <a:off x="533419" y="1076960"/>
          <a:ext cx="82295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3124200"/>
          </a:xfrm>
        </p:spPr>
        <p:txBody>
          <a:bodyPr/>
          <a:lstStyle/>
          <a:p>
            <a:r>
              <a:rPr lang="en-US" dirty="0" smtClean="0"/>
              <a:t>Possible reasons to use.</a:t>
            </a:r>
          </a:p>
          <a:p>
            <a:pPr lvl="1"/>
            <a:r>
              <a:rPr lang="en-US" dirty="0" smtClean="0"/>
              <a:t>Protect relatively few sexually mature adults.</a:t>
            </a:r>
          </a:p>
          <a:p>
            <a:pPr lvl="1"/>
            <a:r>
              <a:rPr lang="en-US" dirty="0" smtClean="0"/>
              <a:t>Protect important large </a:t>
            </a:r>
            <a:r>
              <a:rPr lang="en-US" dirty="0" err="1" smtClean="0"/>
              <a:t>spawners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Reduce numbers of small fish (and potentially increase growth rates).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Management Regulations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5BB51-0796-4632-BDB9-6CE40363083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2670350"/>
              </p:ext>
            </p:extLst>
          </p:nvPr>
        </p:nvGraphicFramePr>
        <p:xfrm>
          <a:off x="381000" y="990600"/>
          <a:ext cx="82295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5088" y="122238"/>
            <a:ext cx="9012237" cy="868362"/>
          </a:xfrm>
        </p:spPr>
        <p:txBody>
          <a:bodyPr/>
          <a:lstStyle/>
          <a:p>
            <a:r>
              <a:rPr lang="en-US" dirty="0"/>
              <a:t>Length Limits –</a:t>
            </a:r>
            <a:r>
              <a:rPr lang="en-US" dirty="0" smtClean="0"/>
              <a:t> Maximum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34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Length Limits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Management Regulations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5BB51-0796-4632-BDB9-6CE40363083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990600"/>
            <a:ext cx="8610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Minimum</a:t>
            </a:r>
            <a:r>
              <a:rPr lang="en-US" b="0" dirty="0" smtClean="0"/>
              <a:t> – no harvest below minimum size.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b="0" dirty="0"/>
          </a:p>
          <a:p>
            <a:pPr marL="457200" indent="-457200">
              <a:buFont typeface="Arial" pitchFamily="34" charset="0"/>
              <a:buChar char="•"/>
            </a:pPr>
            <a:endParaRPr lang="en-US" b="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Maximum </a:t>
            </a:r>
            <a:r>
              <a:rPr lang="en-US" b="0" dirty="0" smtClean="0"/>
              <a:t>– no harvest above maximum size.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b="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b="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Protected Slot </a:t>
            </a:r>
            <a:r>
              <a:rPr lang="en-US" b="0" dirty="0" smtClean="0"/>
              <a:t>– no harvest within slot sizes.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b="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b="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Harvest Slot </a:t>
            </a:r>
            <a:r>
              <a:rPr lang="en-US" b="0" dirty="0" smtClean="0"/>
              <a:t>– no harvest outside of slot sizes.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399898"/>
              </p:ext>
            </p:extLst>
          </p:nvPr>
        </p:nvGraphicFramePr>
        <p:xfrm>
          <a:off x="762019" y="1524000"/>
          <a:ext cx="82295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2965758"/>
              </p:ext>
            </p:extLst>
          </p:nvPr>
        </p:nvGraphicFramePr>
        <p:xfrm>
          <a:off x="762000" y="2829560"/>
          <a:ext cx="82295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9072322"/>
              </p:ext>
            </p:extLst>
          </p:nvPr>
        </p:nvGraphicFramePr>
        <p:xfrm>
          <a:off x="762000" y="4124960"/>
          <a:ext cx="82295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8548370"/>
              </p:ext>
            </p:extLst>
          </p:nvPr>
        </p:nvGraphicFramePr>
        <p:xfrm>
          <a:off x="762000" y="5420360"/>
          <a:ext cx="82295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966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Length Limits –</a:t>
            </a:r>
            <a:r>
              <a:rPr lang="en-US" dirty="0" smtClean="0"/>
              <a:t> Minimum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915400" cy="4572000"/>
          </a:xfrm>
        </p:spPr>
        <p:txBody>
          <a:bodyPr/>
          <a:lstStyle/>
          <a:p>
            <a:r>
              <a:rPr lang="en-US" dirty="0" smtClean="0"/>
              <a:t>Possible reasons to use.</a:t>
            </a:r>
          </a:p>
          <a:p>
            <a:pPr lvl="1"/>
            <a:r>
              <a:rPr lang="en-US" dirty="0"/>
              <a:t>Lower mortality </a:t>
            </a:r>
            <a:r>
              <a:rPr lang="en-US" dirty="0" smtClean="0"/>
              <a:t>(fishing </a:t>
            </a:r>
            <a:r>
              <a:rPr lang="en-US" dirty="0"/>
              <a:t>and total) in highly vulnerable populations.</a:t>
            </a:r>
          </a:p>
          <a:p>
            <a:pPr lvl="2"/>
            <a:r>
              <a:rPr lang="en-US" dirty="0"/>
              <a:t>Prevent overexploitation.</a:t>
            </a:r>
          </a:p>
          <a:p>
            <a:pPr lvl="1"/>
            <a:r>
              <a:rPr lang="en-US" dirty="0" smtClean="0"/>
              <a:t>Protect reproductive potential of population.</a:t>
            </a:r>
          </a:p>
          <a:p>
            <a:pPr lvl="2"/>
            <a:r>
              <a:rPr lang="en-US" dirty="0" smtClean="0"/>
              <a:t>Allow at least one spawning.</a:t>
            </a:r>
          </a:p>
          <a:p>
            <a:pPr lvl="1"/>
            <a:r>
              <a:rPr lang="en-US" dirty="0" smtClean="0"/>
              <a:t>Increase catch (but not necessarily harvest) rates.</a:t>
            </a:r>
          </a:p>
          <a:p>
            <a:pPr lvl="1"/>
            <a:r>
              <a:rPr lang="en-US" dirty="0" smtClean="0"/>
              <a:t>Increase abundance of quality fishes.</a:t>
            </a:r>
          </a:p>
          <a:p>
            <a:pPr lvl="1"/>
            <a:r>
              <a:rPr lang="en-US" dirty="0" smtClean="0"/>
              <a:t>Promote predation on prey fishes.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Management Regulations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5BB51-0796-4632-BDB9-6CE403630838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4633241"/>
              </p:ext>
            </p:extLst>
          </p:nvPr>
        </p:nvGraphicFramePr>
        <p:xfrm>
          <a:off x="457200" y="1000760"/>
          <a:ext cx="82295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Length Limits –</a:t>
            </a:r>
            <a:r>
              <a:rPr lang="en-US" dirty="0" smtClean="0"/>
              <a:t> </a:t>
            </a:r>
            <a:r>
              <a:rPr lang="en-US" dirty="0"/>
              <a:t>Minimum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915400" cy="4572000"/>
          </a:xfrm>
        </p:spPr>
        <p:txBody>
          <a:bodyPr/>
          <a:lstStyle/>
          <a:p>
            <a:r>
              <a:rPr lang="en-US" dirty="0" smtClean="0"/>
              <a:t>Recommended when …</a:t>
            </a:r>
          </a:p>
          <a:p>
            <a:pPr lvl="1"/>
            <a:r>
              <a:rPr lang="en-US" dirty="0" smtClean="0"/>
              <a:t>Low rates of recruitment.</a:t>
            </a:r>
          </a:p>
          <a:p>
            <a:pPr lvl="1"/>
            <a:r>
              <a:rPr lang="en-US" dirty="0" smtClean="0"/>
              <a:t>Low rates of natural mortality.</a:t>
            </a:r>
          </a:p>
          <a:p>
            <a:pPr lvl="1"/>
            <a:r>
              <a:rPr lang="en-US" dirty="0" smtClean="0"/>
              <a:t>High fishing mortality.</a:t>
            </a:r>
          </a:p>
          <a:p>
            <a:pPr lvl="1"/>
            <a:r>
              <a:rPr lang="en-US" dirty="0" smtClean="0"/>
              <a:t>“Good” growth rates.</a:t>
            </a:r>
          </a:p>
          <a:p>
            <a:pPr lvl="1"/>
            <a:r>
              <a:rPr lang="en-US" dirty="0" smtClean="0"/>
              <a:t>“Late” maturing populations.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Management Regulations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5BB51-0796-4632-BDB9-6CE403630838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8616639"/>
              </p:ext>
            </p:extLst>
          </p:nvPr>
        </p:nvGraphicFramePr>
        <p:xfrm>
          <a:off x="457200" y="1000760"/>
          <a:ext cx="82295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Limits </a:t>
            </a:r>
            <a:r>
              <a:rPr lang="en-US" dirty="0"/>
              <a:t>–</a:t>
            </a:r>
            <a:r>
              <a:rPr lang="en-US" dirty="0" smtClean="0"/>
              <a:t> Minimum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 Class Exercise</a:t>
            </a:r>
          </a:p>
          <a:p>
            <a:endParaRPr lang="en-US" dirty="0"/>
          </a:p>
          <a:p>
            <a:r>
              <a:rPr lang="en-US" dirty="0" smtClean="0"/>
              <a:t>Discuss Nebraska Reading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Management Regulations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5BB51-0796-4632-BDB9-6CE40363083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7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Length Limits – Protected Slot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991600" cy="3581400"/>
          </a:xfrm>
        </p:spPr>
        <p:txBody>
          <a:bodyPr/>
          <a:lstStyle/>
          <a:p>
            <a:r>
              <a:rPr lang="en-US" dirty="0" smtClean="0"/>
              <a:t>Possible reasons to use.</a:t>
            </a:r>
          </a:p>
          <a:p>
            <a:pPr lvl="1"/>
            <a:r>
              <a:rPr lang="en-US" dirty="0" smtClean="0"/>
              <a:t>Increase abundance of protected-size fish.</a:t>
            </a:r>
          </a:p>
          <a:p>
            <a:pPr lvl="1"/>
            <a:r>
              <a:rPr lang="en-US" dirty="0" smtClean="0"/>
              <a:t>Increase abundance of trophy fish.</a:t>
            </a:r>
          </a:p>
          <a:p>
            <a:pPr lvl="1"/>
            <a:r>
              <a:rPr lang="en-US" dirty="0" smtClean="0"/>
              <a:t>Promote growth of smaller-size fish.</a:t>
            </a:r>
          </a:p>
          <a:p>
            <a:pPr lvl="1"/>
            <a:r>
              <a:rPr lang="en-US" dirty="0" smtClean="0"/>
              <a:t>Increase catch rates.</a:t>
            </a:r>
          </a:p>
          <a:p>
            <a:pPr lvl="1"/>
            <a:r>
              <a:rPr lang="en-US" dirty="0" smtClean="0"/>
              <a:t>Promote predation on prey fishes.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Management Regulations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5BB51-0796-4632-BDB9-6CE40363083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3591914"/>
              </p:ext>
            </p:extLst>
          </p:nvPr>
        </p:nvGraphicFramePr>
        <p:xfrm>
          <a:off x="457200" y="990600"/>
          <a:ext cx="82295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991600" cy="2895600"/>
          </a:xfrm>
        </p:spPr>
        <p:txBody>
          <a:bodyPr/>
          <a:lstStyle/>
          <a:p>
            <a:r>
              <a:rPr lang="en-US" dirty="0" smtClean="0"/>
              <a:t>Recommended when …</a:t>
            </a:r>
          </a:p>
          <a:p>
            <a:pPr lvl="1"/>
            <a:r>
              <a:rPr lang="en-US" dirty="0" smtClean="0"/>
              <a:t>High rates of recruitment.</a:t>
            </a:r>
          </a:p>
          <a:p>
            <a:pPr lvl="1"/>
            <a:r>
              <a:rPr lang="en-US" dirty="0" smtClean="0"/>
              <a:t>Low rates of growth.</a:t>
            </a:r>
          </a:p>
          <a:p>
            <a:pPr lvl="1"/>
            <a:r>
              <a:rPr lang="en-US" dirty="0" smtClean="0"/>
              <a:t>Desire more quality fish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Management Regulations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5BB51-0796-4632-BDB9-6CE40363083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5088" y="122238"/>
            <a:ext cx="9012237" cy="868362"/>
          </a:xfrm>
        </p:spPr>
        <p:txBody>
          <a:bodyPr/>
          <a:lstStyle/>
          <a:p>
            <a:r>
              <a:rPr lang="en-US" dirty="0"/>
              <a:t>Length Limits – Protected Slot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3581016"/>
              </p:ext>
            </p:extLst>
          </p:nvPr>
        </p:nvGraphicFramePr>
        <p:xfrm>
          <a:off x="457200" y="990600"/>
          <a:ext cx="82295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Management Regulations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5BB51-0796-4632-BDB9-6CE403630838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2" descr="S:\Hansen Overheads\REGS\11fig_06.jpg"/>
          <p:cNvPicPr>
            <a:picLocks noChangeAspect="1" noChangeArrowheads="1"/>
          </p:cNvPicPr>
          <p:nvPr/>
        </p:nvPicPr>
        <p:blipFill>
          <a:blip r:embed="rId2"/>
          <a:srcRect l="6845" t="3952" r="6845" b="9882"/>
          <a:stretch>
            <a:fillRect/>
          </a:stretch>
        </p:blipFill>
        <p:spPr bwMode="auto">
          <a:xfrm>
            <a:off x="838200" y="1211397"/>
            <a:ext cx="7720013" cy="5341803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217488" y="274638"/>
            <a:ext cx="9012237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0" kern="0" smtClean="0"/>
              <a:t>Length Limits – Protected Slot</a:t>
            </a:r>
            <a:endParaRPr lang="en-US" b="0" kern="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4173748" y="1667774"/>
            <a:ext cx="1269520" cy="487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443270" y="1676400"/>
            <a:ext cx="2862530" cy="487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991600" cy="2895600"/>
          </a:xfrm>
        </p:spPr>
        <p:txBody>
          <a:bodyPr/>
          <a:lstStyle/>
          <a:p>
            <a:r>
              <a:rPr lang="en-US" dirty="0" smtClean="0"/>
              <a:t>Recommended when …</a:t>
            </a:r>
          </a:p>
          <a:p>
            <a:pPr lvl="1"/>
            <a:r>
              <a:rPr lang="en-US" dirty="0" smtClean="0"/>
              <a:t>High rates of recruitment.</a:t>
            </a:r>
          </a:p>
          <a:p>
            <a:pPr lvl="1"/>
            <a:r>
              <a:rPr lang="en-US" dirty="0" smtClean="0"/>
              <a:t>Low rates of growth.</a:t>
            </a:r>
          </a:p>
          <a:p>
            <a:pPr lvl="1"/>
            <a:r>
              <a:rPr lang="en-US" dirty="0" smtClean="0"/>
              <a:t>Desire more quality fish.</a:t>
            </a:r>
          </a:p>
          <a:p>
            <a:pPr lvl="1"/>
            <a:endParaRPr lang="en-US" dirty="0"/>
          </a:p>
          <a:p>
            <a:r>
              <a:rPr lang="en-US" dirty="0">
                <a:hlinkClick r:id="rId3"/>
              </a:rPr>
              <a:t>C</a:t>
            </a:r>
            <a:r>
              <a:rPr lang="en-US" dirty="0" smtClean="0">
                <a:hlinkClick r:id="rId3"/>
              </a:rPr>
              <a:t>heck this out!</a:t>
            </a:r>
            <a:r>
              <a:rPr lang="en-US" dirty="0" smtClean="0"/>
              <a:t> </a:t>
            </a:r>
            <a:r>
              <a:rPr lang="en-US" sz="1400" dirty="0"/>
              <a:t>(0:31-2:18)</a:t>
            </a:r>
          </a:p>
          <a:p>
            <a:r>
              <a:rPr lang="en-US" dirty="0" smtClean="0">
                <a:hlinkClick r:id="rId4"/>
              </a:rPr>
              <a:t>And note this!</a:t>
            </a:r>
            <a:r>
              <a:rPr lang="en-US" sz="1400" dirty="0" smtClean="0"/>
              <a:t> </a:t>
            </a:r>
            <a:r>
              <a:rPr lang="en-US" sz="1400" dirty="0"/>
              <a:t>(0:45-3:30)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Management Regulations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5BB51-0796-4632-BDB9-6CE40363083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5088" y="122238"/>
            <a:ext cx="9012237" cy="868362"/>
          </a:xfrm>
        </p:spPr>
        <p:txBody>
          <a:bodyPr/>
          <a:lstStyle/>
          <a:p>
            <a:r>
              <a:rPr lang="en-US" dirty="0"/>
              <a:t>Length Limits – Protected Slot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/>
          </p:nvPr>
        </p:nvGraphicFramePr>
        <p:xfrm>
          <a:off x="457200" y="990600"/>
          <a:ext cx="82295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8409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19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9385</TotalTime>
  <Words>562</Words>
  <Application>Microsoft Office PowerPoint</Application>
  <PresentationFormat>On-screen Show (4:3)</PresentationFormat>
  <Paragraphs>285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Default Design</vt:lpstr>
      <vt:lpstr>Management Regulations</vt:lpstr>
      <vt:lpstr>Length Limits</vt:lpstr>
      <vt:lpstr>Length Limits – Minimum</vt:lpstr>
      <vt:lpstr>Length Limits – Minimum</vt:lpstr>
      <vt:lpstr>Length Limits – Minimum</vt:lpstr>
      <vt:lpstr>Length Limits – Protected Slot</vt:lpstr>
      <vt:lpstr>Length Limits – Protected Slot</vt:lpstr>
      <vt:lpstr>PowerPoint Presentation</vt:lpstr>
      <vt:lpstr>Length Limits – Protected Slot</vt:lpstr>
      <vt:lpstr>Length Limits – Protected Slot</vt:lpstr>
      <vt:lpstr>Length Limits – Harvest Slot</vt:lpstr>
      <vt:lpstr>Length Limits – Maximum</vt:lpstr>
    </vt:vector>
  </TitlesOfParts>
  <Company>Northland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dogle</dc:creator>
  <cp:lastModifiedBy>Derek Ogle</cp:lastModifiedBy>
  <cp:revision>197</cp:revision>
  <dcterms:created xsi:type="dcterms:W3CDTF">2005-12-26T20:44:58Z</dcterms:created>
  <dcterms:modified xsi:type="dcterms:W3CDTF">2022-04-05T14:30:47Z</dcterms:modified>
</cp:coreProperties>
</file>