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CC99"/>
    <a:srgbClr val="FFFF99"/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44" autoAdjust="0"/>
  </p:normalViewPr>
  <p:slideViewPr>
    <p:cSldViewPr showGuides="1">
      <p:cViewPr varScale="1">
        <p:scale>
          <a:sx n="99" d="100"/>
          <a:sy n="99" d="100"/>
        </p:scale>
        <p:origin x="18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EDB3E7-DD78-4A95-B5AA-6C1EE68A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2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2256A-A507-439D-B2F3-19A96F0927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4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4F06-84EE-4A28-BBCC-E2EBFB034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0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E56C9-F744-4A58-8EDD-57C96B8E2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4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150D2-6DEC-4A9A-83F0-6B959CC41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F5B4-2197-4B8F-A126-FB2FF53A6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0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81BBB-998C-4D5A-B477-FEEE530C3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102C8-613A-4420-8C27-360BC9888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9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D1941-5536-4571-800A-61F1AF2F6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84E7-B315-4398-A2CA-0206B54AB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7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13D9-7DD3-4926-8C30-3405562D1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3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DC8C-4DC6-487A-BC88-B44DDC680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8F23-D14C-4AEC-A9B2-37245BAA8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185031-A3CA-4D3D-B9A6-A0AC09B1A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" y="0"/>
            <a:ext cx="9012237" cy="597932"/>
          </a:xfrm>
        </p:spPr>
        <p:txBody>
          <a:bodyPr/>
          <a:lstStyle/>
          <a:p>
            <a:r>
              <a:rPr lang="en-US" dirty="0" smtClean="0"/>
              <a:t>Environments of a Stock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5956" y="685800"/>
            <a:ext cx="8915400" cy="5943600"/>
            <a:chOff x="76200" y="685800"/>
            <a:chExt cx="8915400" cy="5943600"/>
          </a:xfrm>
        </p:grpSpPr>
        <p:sp>
          <p:nvSpPr>
            <p:cNvPr id="6" name="Rounded Rectangle 5"/>
            <p:cNvSpPr/>
            <p:nvPr/>
          </p:nvSpPr>
          <p:spPr>
            <a:xfrm>
              <a:off x="76200" y="685800"/>
              <a:ext cx="8915400" cy="5943600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685800"/>
              <a:ext cx="39356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Socio-Cultural Environment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63217" y="1216751"/>
            <a:ext cx="8001000" cy="5031649"/>
            <a:chOff x="533400" y="1216751"/>
            <a:chExt cx="8001000" cy="5031649"/>
          </a:xfrm>
        </p:grpSpPr>
        <p:sp>
          <p:nvSpPr>
            <p:cNvPr id="9" name="Rounded Rectangle 8"/>
            <p:cNvSpPr/>
            <p:nvPr/>
          </p:nvSpPr>
          <p:spPr>
            <a:xfrm>
              <a:off x="533400" y="1216751"/>
              <a:ext cx="8001000" cy="5031649"/>
            </a:xfrm>
            <a:prstGeom prst="roundRect">
              <a:avLst/>
            </a:prstGeom>
            <a:solidFill>
              <a:srgbClr val="764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0" y="1219200"/>
              <a:ext cx="31470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DC97"/>
                  </a:solidFill>
                </a:rPr>
                <a:t>Physical Environment</a:t>
              </a:r>
              <a:endParaRPr lang="en-US" sz="2400" dirty="0">
                <a:solidFill>
                  <a:srgbClr val="FFDC97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952500" y="1758232"/>
            <a:ext cx="7239000" cy="4191000"/>
          </a:xfrm>
          <a:prstGeom prst="roundRect">
            <a:avLst/>
          </a:prstGeom>
          <a:solidFill>
            <a:srgbClr val="C5D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33500" y="1758232"/>
            <a:ext cx="300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Biotic Environment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67539" y="3352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Biomass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17" name="Straight Arrow Connector 16"/>
          <p:cNvCxnSpPr>
            <a:stCxn id="23" idx="3"/>
          </p:cNvCxnSpPr>
          <p:nvPr/>
        </p:nvCxnSpPr>
        <p:spPr>
          <a:xfrm>
            <a:off x="3139440" y="29870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5" idx="2"/>
          </p:cNvCxnSpPr>
          <p:nvPr/>
        </p:nvCxnSpPr>
        <p:spPr>
          <a:xfrm flipH="1" flipV="1">
            <a:off x="4581939" y="4267200"/>
            <a:ext cx="3110" cy="533400"/>
          </a:xfrm>
          <a:prstGeom prst="straightConnector1">
            <a:avLst/>
          </a:prstGeom>
          <a:ln w="50800" cap="flat">
            <a:solidFill>
              <a:srgbClr val="33CC33"/>
            </a:solidFill>
            <a:round/>
            <a:headEnd type="stealth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149379" y="40783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47800" y="26670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18688" y="4800600"/>
            <a:ext cx="1691640" cy="640080"/>
          </a:xfrm>
          <a:prstGeom prst="rect">
            <a:avLst/>
          </a:prstGeom>
          <a:solidFill>
            <a:srgbClr val="C0E399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9900"/>
                </a:solidFill>
              </a:rPr>
              <a:t>Growth</a:t>
            </a:r>
            <a:endParaRPr lang="en-US" sz="2000" b="1" dirty="0">
              <a:solidFill>
                <a:srgbClr val="0099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57739" y="43129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>
            <a:endCxn id="31" idx="1"/>
          </p:cNvCxnSpPr>
          <p:nvPr/>
        </p:nvCxnSpPr>
        <p:spPr>
          <a:xfrm flipV="1">
            <a:off x="5506278" y="29870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32" idx="1"/>
          </p:cNvCxnSpPr>
          <p:nvPr/>
        </p:nvCxnSpPr>
        <p:spPr>
          <a:xfrm>
            <a:off x="5506278" y="38100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3" idx="1"/>
          </p:cNvCxnSpPr>
          <p:nvPr/>
        </p:nvCxnSpPr>
        <p:spPr>
          <a:xfrm>
            <a:off x="5506278" y="40950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198705" y="26670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82139" y="35052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08644" y="43129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44915" y="2466945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Competition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81697" y="5240625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Predation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5334000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Behavior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63717" y="1280755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C9900"/>
                </a:solidFill>
              </a:rPr>
              <a:t>Habitat</a:t>
            </a:r>
            <a:endParaRPr lang="en-US" sz="2000" b="1" i="1" dirty="0">
              <a:solidFill>
                <a:srgbClr val="CC99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953000" y="747355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990033"/>
                </a:solidFill>
              </a:rPr>
              <a:t>Economics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52170" y="74289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990033"/>
                </a:solidFill>
              </a:rPr>
              <a:t>Politics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47370" y="6229290"/>
            <a:ext cx="1419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990033"/>
                </a:solidFill>
              </a:rPr>
              <a:t>Traditions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14800" y="6229290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990033"/>
                </a:solidFill>
              </a:rPr>
              <a:t>Behavior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14600" y="622929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990033"/>
                </a:solidFill>
              </a:rPr>
              <a:t>Beliefs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2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5524E-6 L -0.33472 -4.45524E-6 L -0.47014 -0.38445 L -0.13559 -0.38445 L -2.22222E-6 -4.45524E-6 Z " pathEditMode="relative" rAng="0" ptsTypes="FFFFF">
                                      <p:cBhvr>
                                        <p:cTn id="20" dur="4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7" y="-192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0.00277 L 0.16858 9.85427E-7 L 0.31528 0.20611 L 0.16858 0.41059 L -0.12188 0.41059 L -0.26806 0.20611 L -0.02344 0.00277 Z " pathEditMode="relative" rAng="0" ptsTypes="FFFFFFF">
                                      <p:cBhvr>
                                        <p:cTn id="22" dur="4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2024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47444E-6 L 0.33594 3.47444E-6 L 0.47205 -0.43743 L 0.13594 -0.43743 L 1.94444E-6 3.47444E-6 Z " pathEditMode="relative" rAng="0" ptsTypes="FFFFF">
                                      <p:cBhvr>
                                        <p:cTn id="24" dur="4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-21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1 0.00047 C 0.03854 0.00324 0.10191 -0.01898 0.16875 0.00162 C 0.27326 0.00162 0.36024 0.02292 0.36024 0.11111 L 0.3592 0.48727 C 0.3592 0.575 0.36996 0.66968 0.26545 0.66968 L -0.37136 0.67107 C -0.47466 0.67107 -0.48125 0.61528 -0.47136 0.54051 C -0.4757 0.48634 -0.51198 0.12477 -0.43559 0.03519 C -0.37344 -0.05741 -0.16945 -0.00926 -0.09792 -0.01504 C -0.02639 -0.02083 -0.0191 -0.00208 -0.00591 0.00047 Z " pathEditMode="relative" rAng="0" ptsTypes="ffFfFffaaf">
                                      <p:cBhvr>
                                        <p:cTn id="36" dur="4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3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364 0.1213 C -0.52587 0.0257 -0.49705 -0.00486 -0.37882 -0.00486 L 0.11684 -0.00486 C 0.2349 -0.00486 0.33177 0.07871 0.33177 0.18149 L 0.33177 0.60487 C 0.33177 0.70764 0.2349 0.79514 0.11684 0.79514 L -0.37882 0.79514 C -0.49705 0.79514 -0.57934 0.21598 -0.55364 0.1213 Z " pathEditMode="relative" rAng="0" ptsTypes="fFfFfFff">
                                      <p:cBhvr>
                                        <p:cTn id="56" dur="4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86" y="2738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982 0.81806 C -0.66823 0.81806 -0.76562 0.73426 -0.76562 0.63032 L -0.76562 0.19583 C -0.76562 0.09213 -0.66823 0.00694 -0.54982 0.00694 L -0.05902 0.00694 C 0.05938 0.00694 0.15973 0.09213 0.15973 0.19583 L 0.15973 0.63032 C 0.15973 0.73426 0.05938 0.81806 -0.05902 0.81806 Z " pathEditMode="relative" rAng="16200000" ptsTypes="fFfFfFff">
                                      <p:cBhvr>
                                        <p:cTn id="58" dur="4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-40556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736 -0.81528 C 0.53716 -0.81528 0.63542 -0.73125 0.63542 -0.62755 L 0.63542 -0.19259 C 0.63542 -0.08889 0.53716 -0.00417 0.41736 -0.00417 L -0.0776 -0.00417 C -0.19722 -0.00417 -0.29757 -0.08889 -0.29757 -0.19259 L -0.27083 -0.63171 C -0.27083 -0.73542 -0.19722 -0.81528 -0.0776 -0.81528 Z " pathEditMode="relative" rAng="0" ptsTypes="fFfFfFff">
                                      <p:cBhvr>
                                        <p:cTn id="60" dur="4000" spd="-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44" y="405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33 -0.79884 C 0.08993 -0.80787 0.36059 -0.86736 0.40833 -0.78866 L 0.45139 -0.65255 C 0.46302 -0.55579 0.44479 -0.06389 0.42621 -0.04352 L -0.03802 0.00417 C -0.0566 0.02407 -0.41424 0.04144 -0.46233 -0.03796 L -0.47743 -0.73356 C -0.45278 -0.82245 0.03194 -0.79236 0.06233 -0.79884 Z " pathEditMode="relative" rAng="0" ptsTypes="fFfFfFff">
                                      <p:cBhvr>
                                        <p:cTn id="62" dur="4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2" y="3858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98 -0.01388 C -0.79618 -0.08929 -0.75417 -0.47213 -0.74045 -0.59172 C -0.73976 -0.72195 -0.72222 -0.75989 -0.68264 -0.79528 L -0.50261 -0.80361 C -0.44792 -0.78811 0.02083 -0.8929 0.09635 -0.79806 L 0.16667 -0.69975 C 0.2066 -0.59172 0.19566 -0.07055 0.17413 -0.03933 L -0.01788 0.01087 C -0.03941 0.04141 -0.57761 0.01827 -0.68698 -0.01388 Z " pathEditMode="relative" rAng="0" ptsTypes="faFfFfFff">
                                      <p:cBhvr>
                                        <p:cTn id="64" dur="4000" spd="-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19" y="-41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1438</TotalTime>
  <Words>31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Environments of a Stock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51</cp:revision>
  <dcterms:created xsi:type="dcterms:W3CDTF">2005-12-26T20:44:58Z</dcterms:created>
  <dcterms:modified xsi:type="dcterms:W3CDTF">2022-01-13T14:34:53Z</dcterms:modified>
</cp:coreProperties>
</file>