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7" r:id="rId5"/>
    <p:sldId id="260" r:id="rId6"/>
    <p:sldId id="261" r:id="rId7"/>
    <p:sldId id="263" r:id="rId8"/>
    <p:sldId id="266" r:id="rId9"/>
    <p:sldId id="264" r:id="rId10"/>
    <p:sldId id="268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8B40-3B6E-4DE7-9074-28789E23FB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6069-C3B4-47E3-9801-B0C7C826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d\Pictures\2014 Otolith Pictures_TAL\140258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863" y="-1066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d\Pictures\2014 Scale Pictures\140016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98818"/>
            <a:ext cx="8548775" cy="64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#10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d\Pictures\2014 Scale Pictures\140022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-76200"/>
            <a:ext cx="11760200" cy="88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5143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d\Pictures\2014 Otolith Pictures_TAL\140227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676400"/>
            <a:ext cx="1320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d\Pictures\2014 Scale Pictures\140036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381000"/>
            <a:ext cx="10109200" cy="75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67700" cy="66760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d\Pictures\2014 Otolith Pictures_TAL\140220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9876824" cy="74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d\Pictures\2014 Scale Pictures\140020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5"/>
          <a:stretch/>
        </p:blipFill>
        <p:spPr bwMode="auto">
          <a:xfrm>
            <a:off x="1235302" y="457200"/>
            <a:ext cx="6705600" cy="63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02" y="0"/>
            <a:ext cx="82296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d\Pictures\2014 Otolith Pictures_TAL\140268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10591800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d\Pictures\2014 Scale Pictures\140017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2" b="13563"/>
          <a:stretch/>
        </p:blipFill>
        <p:spPr bwMode="auto">
          <a:xfrm>
            <a:off x="838200" y="683525"/>
            <a:ext cx="7467600" cy="68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d\Pictures\2014 Otolith Pictures_TAL\140123.1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17" y="685800"/>
            <a:ext cx="10222173" cy="76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</dc:title>
  <dc:creator>HP</dc:creator>
  <cp:lastModifiedBy>Derek Ogle</cp:lastModifiedBy>
  <cp:revision>8</cp:revision>
  <cp:lastPrinted>2016-05-25T13:37:46Z</cp:lastPrinted>
  <dcterms:created xsi:type="dcterms:W3CDTF">2015-04-06T21:28:34Z</dcterms:created>
  <dcterms:modified xsi:type="dcterms:W3CDTF">2022-01-18T13:39:31Z</dcterms:modified>
</cp:coreProperties>
</file>