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7"/>
  </p:notesMasterIdLst>
  <p:sldIdLst>
    <p:sldId id="397" r:id="rId2"/>
    <p:sldId id="406" r:id="rId3"/>
    <p:sldId id="404" r:id="rId4"/>
    <p:sldId id="405" r:id="rId5"/>
    <p:sldId id="407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9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6600FF"/>
    <a:srgbClr val="66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8" autoAdjust="0"/>
    <p:restoredTop sz="88173" autoAdjust="0"/>
  </p:normalViewPr>
  <p:slideViewPr>
    <p:cSldViewPr>
      <p:cViewPr varScale="1">
        <p:scale>
          <a:sx n="47" d="100"/>
          <a:sy n="47" d="100"/>
        </p:scale>
        <p:origin x="33" y="554"/>
      </p:cViewPr>
      <p:guideLst>
        <p:guide orient="horz" pos="3696"/>
        <p:guide pos="2880"/>
      </p:guideLst>
    </p:cSldViewPr>
  </p:slideViewPr>
  <p:outlineViewPr>
    <p:cViewPr>
      <p:scale>
        <a:sx n="33" d="100"/>
        <a:sy n="33" d="100"/>
      </p:scale>
      <p:origin x="0" y="-19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3461" y="8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24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24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24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E89E378-48CC-4E8B-B838-1A51CA68FB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3165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Quantitative Univariate EDA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#</a:t>
            </a:r>
            <a:fld id="{53E136A3-7208-4A5C-9720-1D105D9A78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Quantitative Univariate EDA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#</a:t>
            </a:r>
            <a:fld id="{C274E21E-5968-4A69-84E6-E655E823F1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Quantitative Univariate EDA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#</a:t>
            </a:r>
            <a:fld id="{E2C894B7-156C-4F14-8218-91A03941CE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257800" y="6553200"/>
            <a:ext cx="28956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Categorical Univariate EDA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553200"/>
            <a:ext cx="9906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Slide #</a:t>
            </a:r>
            <a:fld id="{38024D5B-1DBC-4282-8D82-42FDF52A6F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466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Quantitative Univariate EDA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#</a:t>
            </a:r>
            <a:fld id="{AC6A9C52-A50E-4CF6-99E1-59775D9CCA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Quantitative Univariate EDA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#</a:t>
            </a:r>
            <a:fld id="{8FCF8159-3551-4A87-9DE6-24A0F0B0F2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Quantitative Univariate EDA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#</a:t>
            </a:r>
            <a:fld id="{587651D6-E44A-4EA7-816E-1874CF6B86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Quantitative Univariate EDA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#</a:t>
            </a:r>
            <a:fld id="{3EDBDFCC-14C9-49C4-A2DA-F5012CAC88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Quantitative Univariate EDA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#</a:t>
            </a:r>
            <a:fld id="{E471456C-690E-4E1E-9689-E9ECB89CFF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Quantitative Univariate EDA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#</a:t>
            </a:r>
            <a:fld id="{786196EC-B8C6-47DD-B280-B9077A273C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Quantitative Univariate EDA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#</a:t>
            </a:r>
            <a:fld id="{D8C23B6F-B2F5-4818-8EEC-E5CD7FCAF3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Quantitative Univariate EDA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#</a:t>
            </a:r>
            <a:fld id="{C6E0A48A-29B3-4E4C-AD7F-235492DD7E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257800" y="65532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r>
              <a:rPr lang="en-US"/>
              <a:t>Quantitative Univariate EDA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553200"/>
            <a:ext cx="99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/>
            </a:lvl1pPr>
          </a:lstStyle>
          <a:p>
            <a:r>
              <a:rPr lang="en-US"/>
              <a:t>Slide #</a:t>
            </a:r>
            <a:fld id="{80DE106E-6F2A-4A05-93D3-37E940C7BA8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Categorical Univariate EDA</a:t>
            </a:r>
          </a:p>
        </p:txBody>
      </p:sp>
      <p:sp>
        <p:nvSpPr>
          <p:cNvPr id="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#</a:t>
            </a:r>
            <a:fld id="{7E6D8146-C0BD-4C7C-90D1-1A45B6BDF0B8}" type="slidenum">
              <a:rPr lang="en-US"/>
              <a:pPr/>
              <a:t>1</a:t>
            </a:fld>
            <a:endParaRPr lang="en-US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914400"/>
            <a:ext cx="8763000" cy="1752600"/>
          </a:xfrm>
        </p:spPr>
        <p:txBody>
          <a:bodyPr/>
          <a:lstStyle/>
          <a:p>
            <a:r>
              <a:rPr lang="en-US" sz="2800" b="1" dirty="0"/>
              <a:t>Bar chart – </a:t>
            </a:r>
            <a:r>
              <a:rPr lang="en-US" sz="2800" dirty="0"/>
              <a:t>heights equal to category frequencies</a:t>
            </a:r>
          </a:p>
          <a:p>
            <a:r>
              <a:rPr lang="en-US" sz="2800" b="1" dirty="0" smtClean="0"/>
              <a:t>Pie chart</a:t>
            </a:r>
            <a:r>
              <a:rPr lang="en-US" sz="2800" dirty="0"/>
              <a:t> </a:t>
            </a:r>
            <a:r>
              <a:rPr lang="en-US" sz="2800" b="1" dirty="0"/>
              <a:t>–</a:t>
            </a:r>
            <a:r>
              <a:rPr lang="en-US" sz="2800" dirty="0"/>
              <a:t> </a:t>
            </a:r>
            <a:r>
              <a:rPr lang="en-US" sz="2600" dirty="0" smtClean="0"/>
              <a:t>pieces </a:t>
            </a:r>
            <a:r>
              <a:rPr lang="en-US" sz="2600" dirty="0"/>
              <a:t>proportional to category </a:t>
            </a:r>
            <a:r>
              <a:rPr lang="en-US" sz="2600" dirty="0" smtClean="0"/>
              <a:t>frequencies</a:t>
            </a:r>
          </a:p>
        </p:txBody>
      </p:sp>
      <p:sp>
        <p:nvSpPr>
          <p:cNvPr id="111627" name="Rectangle 11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  <a:noFill/>
          <a:ln/>
        </p:spPr>
        <p:txBody>
          <a:bodyPr/>
          <a:lstStyle/>
          <a:p>
            <a:r>
              <a:rPr lang="en-US" dirty="0" smtClean="0"/>
              <a:t>Pie Charts</a:t>
            </a:r>
            <a:endParaRPr lang="en-US" dirty="0"/>
          </a:p>
        </p:txBody>
      </p:sp>
      <p:pic>
        <p:nvPicPr>
          <p:cNvPr id="111645" name="Picture 2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2600" y="1752600"/>
            <a:ext cx="4017326" cy="428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11647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9024506"/>
              </p:ext>
            </p:extLst>
          </p:nvPr>
        </p:nvGraphicFramePr>
        <p:xfrm>
          <a:off x="152400" y="2743200"/>
          <a:ext cx="1828800" cy="2362200"/>
        </p:xfrm>
        <a:graphic>
          <a:graphicData uri="http://schemas.openxmlformats.org/drawingml/2006/table">
            <a:tbl>
              <a:tblPr/>
              <a:tblGrid>
                <a:gridCol w="1066800"/>
                <a:gridCol w="762000"/>
              </a:tblGrid>
              <a:tr h="590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Color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Freq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Blonde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Brunette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2193925"/>
            <a:ext cx="3802062" cy="378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08920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1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 smtClean="0"/>
              <a:t>no, No, NO!!!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Categorical Univariate EDA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#</a:t>
            </a:r>
            <a:fld id="{38024D5B-1DBC-4282-8D82-42FDF52A6F15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61794" name="Picture 2" descr="http://a1javascripts.com/wp-content/uploads/2012/10/pie-char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066800"/>
            <a:ext cx="8382000" cy="5216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575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 smtClean="0"/>
              <a:t>no, No, NO!!!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Categorical Univariate EDA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#</a:t>
            </a:r>
            <a:fld id="{38024D5B-1DBC-4282-8D82-42FDF52A6F15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58722" name="Picture 2" descr="http://www.clipartbest.com/cliparts/9Tz/xXn/9TzxXnnTE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0086" y="1219200"/>
            <a:ext cx="6770914" cy="5211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754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 smtClean="0"/>
              <a:t>no, No, NO!!!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Categorical Univariate EDA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#</a:t>
            </a:r>
            <a:fld id="{38024D5B-1DBC-4282-8D82-42FDF52A6F15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60770" name="Picture 2" descr="http://www.freevector.com/site_media/preview_images/FreeVector-Pie-Chart-Vect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117" y="1219200"/>
            <a:ext cx="7308483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035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 smtClean="0"/>
              <a:t>no, No, NO!!!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Categorical Univariate EDA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#</a:t>
            </a:r>
            <a:fld id="{38024D5B-1DBC-4282-8D82-42FDF52A6F15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62818" name="Picture 2" descr="http://www.recablog.ca/.a/6a0147e1ad84fb970b01a3fcbb391c970b-p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143000"/>
            <a:ext cx="6110393" cy="533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734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7 Template">
  <a:themeElements>
    <a:clrScheme name="">
      <a:dk1>
        <a:srgbClr val="000000"/>
      </a:dk1>
      <a:lt1>
        <a:srgbClr val="FFFFCC"/>
      </a:lt1>
      <a:dk2>
        <a:srgbClr val="000000"/>
      </a:dk2>
      <a:lt2>
        <a:srgbClr val="808080"/>
      </a:lt2>
      <a:accent1>
        <a:srgbClr val="FF0000"/>
      </a:accent1>
      <a:accent2>
        <a:srgbClr val="008000"/>
      </a:accent2>
      <a:accent3>
        <a:srgbClr val="FFFFE2"/>
      </a:accent3>
      <a:accent4>
        <a:srgbClr val="000000"/>
      </a:accent4>
      <a:accent5>
        <a:srgbClr val="FFAAAA"/>
      </a:accent5>
      <a:accent6>
        <a:srgbClr val="007300"/>
      </a:accent6>
      <a:hlink>
        <a:srgbClr val="3333CC"/>
      </a:hlink>
      <a:folHlink>
        <a:srgbClr val="3333CC"/>
      </a:folHlink>
    </a:clrScheme>
    <a:fontScheme name="107 Template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07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7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7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7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7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7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7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Office\Templates\107 Template.pot</Template>
  <TotalTime>3178</TotalTime>
  <Words>80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107 Template</vt:lpstr>
      <vt:lpstr>Pie Charts</vt:lpstr>
      <vt:lpstr>no, No, NO!!!</vt:lpstr>
      <vt:lpstr>no, No, NO!!!</vt:lpstr>
      <vt:lpstr>no, No, NO!!!</vt:lpstr>
      <vt:lpstr>no, No, NO!!!</vt:lpstr>
    </vt:vector>
  </TitlesOfParts>
  <Company>Northland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Exploratory Data Analysis</dc:title>
  <dc:creator>Derek H. Ogle</dc:creator>
  <cp:lastModifiedBy>Derek Ogle</cp:lastModifiedBy>
  <cp:revision>139</cp:revision>
  <dcterms:created xsi:type="dcterms:W3CDTF">1999-07-29T13:14:22Z</dcterms:created>
  <dcterms:modified xsi:type="dcterms:W3CDTF">2015-11-26T02:27:07Z</dcterms:modified>
</cp:coreProperties>
</file>